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0" r:id="rId2"/>
    <p:sldId id="346" r:id="rId3"/>
    <p:sldId id="345" r:id="rId4"/>
    <p:sldId id="353" r:id="rId5"/>
    <p:sldId id="349" r:id="rId6"/>
    <p:sldId id="348" r:id="rId7"/>
    <p:sldId id="351" r:id="rId8"/>
    <p:sldId id="354" r:id="rId9"/>
    <p:sldId id="352" r:id="rId10"/>
    <p:sldId id="322"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58C13-75AB-4AB8-8488-9954933F3A72}">
          <p14:sldIdLst>
            <p14:sldId id="320"/>
            <p14:sldId id="346"/>
            <p14:sldId id="345"/>
          </p14:sldIdLst>
        </p14:section>
        <p14:section name="Untitled Section" id="{8633DF63-A4EE-469A-932C-EADBD850F8D7}">
          <p14:sldIdLst>
            <p14:sldId id="353"/>
            <p14:sldId id="349"/>
            <p14:sldId id="348"/>
            <p14:sldId id="351"/>
            <p14:sldId id="354"/>
            <p14:sldId id="352"/>
            <p14:sldId id="322"/>
          </p14:sldIdLst>
        </p14:section>
      </p14:sectionLst>
    </p:ex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2A35"/>
    <a:srgbClr val="334658"/>
    <a:srgbClr val="2C3948"/>
    <a:srgbClr val="6CC9BF"/>
    <a:srgbClr val="EBEBEB"/>
    <a:srgbClr val="139F84"/>
    <a:srgbClr val="9757A3"/>
    <a:srgbClr val="16C2F5"/>
    <a:srgbClr val="74C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86745" autoAdjust="0"/>
  </p:normalViewPr>
  <p:slideViewPr>
    <p:cSldViewPr snapToGrid="0">
      <p:cViewPr>
        <p:scale>
          <a:sx n="81" d="100"/>
          <a:sy n="81" d="100"/>
        </p:scale>
        <p:origin x="-300"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47BA-A765-4F5D-9234-E810D0E0B5D5}" type="datetimeFigureOut">
              <a:rPr lang="id-ID" smtClean="0"/>
              <a:pPr/>
              <a:t>01/09/2019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B956D-090F-4AC8-92AE-C4B35F61BDA1}" type="slidenum">
              <a:rPr lang="id-ID" smtClean="0"/>
              <a:pPr/>
              <a:t>‹#›</a:t>
            </a:fld>
            <a:endParaRPr lang="id-ID"/>
          </a:p>
        </p:txBody>
      </p:sp>
    </p:spTree>
    <p:extLst>
      <p:ext uri="{BB962C8B-B14F-4D97-AF65-F5344CB8AC3E}">
        <p14:creationId xmlns:p14="http://schemas.microsoft.com/office/powerpoint/2010/main" val="3134054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12192000" cy="6858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365447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4962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4962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21664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
        <p:nvSpPr>
          <p:cNvPr id="11"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2"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Tree>
    <p:extLst>
      <p:ext uri="{BB962C8B-B14F-4D97-AF65-F5344CB8AC3E}">
        <p14:creationId xmlns:p14="http://schemas.microsoft.com/office/powerpoint/2010/main" val="35082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7547429" cy="6858000"/>
          </a:xfrm>
          <a:prstGeom prst="rect">
            <a:avLst/>
          </a:prstGeom>
        </p:spPr>
        <p:txBody>
          <a:bodyPr/>
          <a:lstStyle>
            <a:lvl1pPr>
              <a:defRPr sz="1800"/>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6360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97242"/>
            <a:ext cx="5577719" cy="2875547"/>
          </a:xfrm>
          <a:prstGeom prst="rect">
            <a:avLst/>
          </a:prstGeom>
        </p:spPr>
        <p:txBody>
          <a:bodyPr/>
          <a:lstStyle>
            <a:lvl1pPr>
              <a:defRPr sz="1800">
                <a:solidFill>
                  <a:schemeClr val="bg1"/>
                </a:solidFill>
              </a:defRPr>
            </a:lvl1pPr>
          </a:lstStyle>
          <a:p>
            <a:endParaRPr lang="id-ID"/>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340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7" grpId="0" animBg="1"/>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1" y="1910074"/>
            <a:ext cx="4355432" cy="2575862"/>
          </a:xfrm>
          <a:prstGeom prst="rect">
            <a:avLst/>
          </a:prstGeom>
        </p:spPr>
        <p:txBody>
          <a:bodyPr/>
          <a:lstStyle>
            <a:lvl1pPr>
              <a:defRPr sz="1800"/>
            </a:lvl1pPr>
          </a:lstStyle>
          <a:p>
            <a:endParaRPr lang="id-ID"/>
          </a:p>
        </p:txBody>
      </p:sp>
      <p:sp>
        <p:nvSpPr>
          <p:cNvPr id="11" name="Picture Placeholder 7"/>
          <p:cNvSpPr>
            <a:spLocks noGrp="1"/>
          </p:cNvSpPr>
          <p:nvPr>
            <p:ph type="pic" sz="quarter" idx="33"/>
          </p:nvPr>
        </p:nvSpPr>
        <p:spPr>
          <a:xfrm>
            <a:off x="7836568" y="1910074"/>
            <a:ext cx="4355432" cy="2575862"/>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14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1" grpId="0"/>
      <p:bldP spid="12" grpId="0" animBg="1"/>
      <p:bldP spid="1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2895600" y="1143000"/>
            <a:ext cx="4826000" cy="1143000"/>
          </a:xfrm>
          <a:prstGeom prst="rect">
            <a:avLst/>
          </a:prstGeom>
          <a:gradFill>
            <a:gsLst>
              <a:gs pos="0">
                <a:schemeClr val="accent1">
                  <a:lumMod val="75000"/>
                </a:schemeClr>
              </a:gs>
              <a:gs pos="100000">
                <a:schemeClr val="accent1">
                  <a:alpha val="8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1295400" y="2286000"/>
            <a:ext cx="4813300" cy="1143000"/>
          </a:xfrm>
          <a:prstGeom prst="rect">
            <a:avLst/>
          </a:prstGeom>
          <a:gradFill>
            <a:gsLst>
              <a:gs pos="100000">
                <a:schemeClr val="accent3">
                  <a:lumMod val="75000"/>
                  <a:alpha val="89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userDrawn="1"/>
        </p:nvSpPr>
        <p:spPr>
          <a:xfrm>
            <a:off x="2895600" y="3429000"/>
            <a:ext cx="4826000" cy="1143000"/>
          </a:xfrm>
          <a:prstGeom prst="rect">
            <a:avLst/>
          </a:prstGeom>
          <a:gradFill>
            <a:gsLst>
              <a:gs pos="0">
                <a:schemeClr val="accent4">
                  <a:lumMod val="75000"/>
                  <a:alpha val="98000"/>
                </a:schemeClr>
              </a:gs>
              <a:gs pos="100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1295400" y="4572000"/>
            <a:ext cx="4813300" cy="1143000"/>
          </a:xfrm>
          <a:prstGeom prst="rect">
            <a:avLst/>
          </a:prstGeom>
          <a:gradFill>
            <a:gsLst>
              <a:gs pos="100000">
                <a:schemeClr val="accent6">
                  <a:lumMod val="75000"/>
                  <a:alpha val="93000"/>
                </a:schemeClr>
              </a:gs>
              <a:gs pos="0">
                <a:schemeClr val="accent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38"/>
          </p:nvPr>
        </p:nvSpPr>
        <p:spPr>
          <a:xfrm>
            <a:off x="4495800" y="571500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44"/>
          </p:nvPr>
        </p:nvSpPr>
        <p:spPr>
          <a:xfrm>
            <a:off x="6096000" y="571500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47"/>
          </p:nvPr>
        </p:nvSpPr>
        <p:spPr>
          <a:xfrm>
            <a:off x="7696200" y="2286000"/>
            <a:ext cx="16002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49"/>
          </p:nvPr>
        </p:nvSpPr>
        <p:spPr>
          <a:xfrm>
            <a:off x="7696200" y="4572000"/>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50"/>
          </p:nvPr>
        </p:nvSpPr>
        <p:spPr>
          <a:xfrm>
            <a:off x="7696200" y="5715000"/>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52"/>
          </p:nvPr>
        </p:nvSpPr>
        <p:spPr>
          <a:xfrm>
            <a:off x="9296400" y="1143000"/>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53"/>
          </p:nvPr>
        </p:nvSpPr>
        <p:spPr>
          <a:xfrm>
            <a:off x="9296400" y="2286000"/>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54"/>
          </p:nvPr>
        </p:nvSpPr>
        <p:spPr>
          <a:xfrm>
            <a:off x="9296400" y="3429000"/>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55"/>
          </p:nvPr>
        </p:nvSpPr>
        <p:spPr>
          <a:xfrm>
            <a:off x="9296400" y="4572000"/>
            <a:ext cx="16002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56"/>
          </p:nvPr>
        </p:nvSpPr>
        <p:spPr>
          <a:xfrm>
            <a:off x="9296400" y="5715000"/>
            <a:ext cx="16002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58"/>
          </p:nvPr>
        </p:nvSpPr>
        <p:spPr>
          <a:xfrm>
            <a:off x="1295400" y="1143000"/>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59"/>
          </p:nvPr>
        </p:nvSpPr>
        <p:spPr>
          <a:xfrm>
            <a:off x="6108700" y="2286000"/>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60"/>
          </p:nvPr>
        </p:nvSpPr>
        <p:spPr>
          <a:xfrm>
            <a:off x="1295400" y="3429000"/>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61"/>
          </p:nvPr>
        </p:nvSpPr>
        <p:spPr>
          <a:xfrm>
            <a:off x="6108700" y="4572000"/>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62"/>
          </p:nvPr>
        </p:nvSpPr>
        <p:spPr>
          <a:xfrm>
            <a:off x="1295400" y="5715000"/>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64"/>
          </p:nvPr>
        </p:nvSpPr>
        <p:spPr>
          <a:xfrm>
            <a:off x="7708900" y="1143000"/>
            <a:ext cx="1600200" cy="1143000"/>
          </a:xfrm>
          <a:prstGeom prst="rect">
            <a:avLst/>
          </a:prstGeom>
        </p:spPr>
        <p:txBody>
          <a:bodyPr/>
          <a:lstStyle>
            <a:lvl1pPr>
              <a:defRPr sz="1800"/>
            </a:lvl1pPr>
          </a:lstStyle>
          <a:p>
            <a:endParaRPr lang="id-ID"/>
          </a:p>
        </p:txBody>
      </p:sp>
      <p:sp>
        <p:nvSpPr>
          <p:cNvPr id="29" name="Picture Placeholder 7"/>
          <p:cNvSpPr>
            <a:spLocks noGrp="1"/>
          </p:cNvSpPr>
          <p:nvPr>
            <p:ph type="pic" sz="quarter" idx="66"/>
          </p:nvPr>
        </p:nvSpPr>
        <p:spPr>
          <a:xfrm>
            <a:off x="7708900" y="3429000"/>
            <a:ext cx="1600200" cy="1143000"/>
          </a:xfrm>
          <a:prstGeom prst="rect">
            <a:avLst/>
          </a:prstGeom>
        </p:spPr>
        <p:txBody>
          <a:bodyPr/>
          <a:lstStyle>
            <a:lvl1pPr>
              <a:defRPr sz="1800"/>
            </a:lvl1pPr>
          </a:lstStyle>
          <a:p>
            <a:endParaRPr lang="id-ID"/>
          </a:p>
        </p:txBody>
      </p:sp>
      <p:sp>
        <p:nvSpPr>
          <p:cNvPr id="30" name="Picture Placeholder 7"/>
          <p:cNvSpPr>
            <a:spLocks noGrp="1"/>
          </p:cNvSpPr>
          <p:nvPr>
            <p:ph type="pic" sz="quarter" idx="68"/>
          </p:nvPr>
        </p:nvSpPr>
        <p:spPr>
          <a:xfrm>
            <a:off x="2895600" y="5715000"/>
            <a:ext cx="1600200" cy="1143000"/>
          </a:xfrm>
          <a:prstGeom prst="rect">
            <a:avLst/>
          </a:prstGeom>
        </p:spPr>
        <p:txBody>
          <a:bodyPr/>
          <a:lstStyle>
            <a:lvl1pPr>
              <a:defRPr sz="1800"/>
            </a:lvl1pPr>
          </a:lstStyle>
          <a:p>
            <a:endParaRPr lang="id-ID"/>
          </a:p>
        </p:txBody>
      </p:sp>
      <p:sp>
        <p:nvSpPr>
          <p:cNvPr id="3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32" name="Picture Placeholder 7"/>
          <p:cNvSpPr>
            <a:spLocks noGrp="1"/>
          </p:cNvSpPr>
          <p:nvPr>
            <p:ph type="pic" sz="quarter" idx="70"/>
          </p:nvPr>
        </p:nvSpPr>
        <p:spPr>
          <a:xfrm>
            <a:off x="0" y="1143000"/>
            <a:ext cx="1295400" cy="1143000"/>
          </a:xfrm>
          <a:prstGeom prst="rect">
            <a:avLst/>
          </a:prstGeom>
        </p:spPr>
        <p:txBody>
          <a:bodyPr/>
          <a:lstStyle>
            <a:lvl1pPr>
              <a:defRPr sz="1800"/>
            </a:lvl1pPr>
          </a:lstStyle>
          <a:p>
            <a:endParaRPr lang="id-ID"/>
          </a:p>
        </p:txBody>
      </p:sp>
      <p:sp>
        <p:nvSpPr>
          <p:cNvPr id="33" name="Picture Placeholder 7"/>
          <p:cNvSpPr>
            <a:spLocks noGrp="1"/>
          </p:cNvSpPr>
          <p:nvPr>
            <p:ph type="pic" sz="quarter" idx="71"/>
          </p:nvPr>
        </p:nvSpPr>
        <p:spPr>
          <a:xfrm>
            <a:off x="0" y="2286000"/>
            <a:ext cx="1295400" cy="1143000"/>
          </a:xfrm>
          <a:prstGeom prst="rect">
            <a:avLst/>
          </a:prstGeom>
        </p:spPr>
        <p:txBody>
          <a:bodyPr/>
          <a:lstStyle>
            <a:lvl1pPr>
              <a:defRPr sz="1800"/>
            </a:lvl1pPr>
          </a:lstStyle>
          <a:p>
            <a:endParaRPr lang="id-ID"/>
          </a:p>
        </p:txBody>
      </p:sp>
      <p:sp>
        <p:nvSpPr>
          <p:cNvPr id="34" name="Picture Placeholder 7"/>
          <p:cNvSpPr>
            <a:spLocks noGrp="1"/>
          </p:cNvSpPr>
          <p:nvPr>
            <p:ph type="pic" sz="quarter" idx="72"/>
          </p:nvPr>
        </p:nvSpPr>
        <p:spPr>
          <a:xfrm>
            <a:off x="0" y="3429000"/>
            <a:ext cx="1295400" cy="1143000"/>
          </a:xfrm>
          <a:prstGeom prst="rect">
            <a:avLst/>
          </a:prstGeom>
        </p:spPr>
        <p:txBody>
          <a:bodyPr/>
          <a:lstStyle>
            <a:lvl1pPr>
              <a:defRPr sz="1800"/>
            </a:lvl1pPr>
          </a:lstStyle>
          <a:p>
            <a:endParaRPr lang="id-ID"/>
          </a:p>
        </p:txBody>
      </p:sp>
      <p:sp>
        <p:nvSpPr>
          <p:cNvPr id="35" name="Picture Placeholder 7"/>
          <p:cNvSpPr>
            <a:spLocks noGrp="1"/>
          </p:cNvSpPr>
          <p:nvPr>
            <p:ph type="pic" sz="quarter" idx="73"/>
          </p:nvPr>
        </p:nvSpPr>
        <p:spPr>
          <a:xfrm>
            <a:off x="0" y="4572000"/>
            <a:ext cx="1295400" cy="1143000"/>
          </a:xfrm>
          <a:prstGeom prst="rect">
            <a:avLst/>
          </a:prstGeom>
        </p:spPr>
        <p:txBody>
          <a:bodyPr/>
          <a:lstStyle>
            <a:lvl1pPr>
              <a:defRPr sz="1800"/>
            </a:lvl1pPr>
          </a:lstStyle>
          <a:p>
            <a:endParaRPr lang="id-ID"/>
          </a:p>
        </p:txBody>
      </p:sp>
      <p:sp>
        <p:nvSpPr>
          <p:cNvPr id="36" name="Picture Placeholder 7"/>
          <p:cNvSpPr>
            <a:spLocks noGrp="1"/>
          </p:cNvSpPr>
          <p:nvPr>
            <p:ph type="pic" sz="quarter" idx="74"/>
          </p:nvPr>
        </p:nvSpPr>
        <p:spPr>
          <a:xfrm>
            <a:off x="0" y="5715000"/>
            <a:ext cx="1295400" cy="1143000"/>
          </a:xfrm>
          <a:prstGeom prst="rect">
            <a:avLst/>
          </a:prstGeom>
        </p:spPr>
        <p:txBody>
          <a:bodyPr/>
          <a:lstStyle>
            <a:lvl1pPr>
              <a:defRPr sz="1800"/>
            </a:lvl1pPr>
          </a:lstStyle>
          <a:p>
            <a:endParaRPr lang="id-ID"/>
          </a:p>
        </p:txBody>
      </p:sp>
      <p:sp>
        <p:nvSpPr>
          <p:cNvPr id="37"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38" name="Picture Placeholder 7"/>
          <p:cNvSpPr>
            <a:spLocks noGrp="1"/>
          </p:cNvSpPr>
          <p:nvPr>
            <p:ph type="pic" sz="quarter" idx="76"/>
          </p:nvPr>
        </p:nvSpPr>
        <p:spPr>
          <a:xfrm>
            <a:off x="10896600" y="1143000"/>
            <a:ext cx="1295400" cy="1143000"/>
          </a:xfrm>
          <a:prstGeom prst="rect">
            <a:avLst/>
          </a:prstGeom>
        </p:spPr>
        <p:txBody>
          <a:bodyPr/>
          <a:lstStyle>
            <a:lvl1pPr>
              <a:defRPr sz="1800"/>
            </a:lvl1pPr>
          </a:lstStyle>
          <a:p>
            <a:endParaRPr lang="id-ID"/>
          </a:p>
        </p:txBody>
      </p:sp>
      <p:sp>
        <p:nvSpPr>
          <p:cNvPr id="39" name="Picture Placeholder 7"/>
          <p:cNvSpPr>
            <a:spLocks noGrp="1"/>
          </p:cNvSpPr>
          <p:nvPr>
            <p:ph type="pic" sz="quarter" idx="77"/>
          </p:nvPr>
        </p:nvSpPr>
        <p:spPr>
          <a:xfrm>
            <a:off x="10896600" y="2286000"/>
            <a:ext cx="1295400" cy="1143000"/>
          </a:xfrm>
          <a:prstGeom prst="rect">
            <a:avLst/>
          </a:prstGeom>
        </p:spPr>
        <p:txBody>
          <a:bodyPr/>
          <a:lstStyle>
            <a:lvl1pPr>
              <a:defRPr sz="1800"/>
            </a:lvl1pPr>
          </a:lstStyle>
          <a:p>
            <a:endParaRPr lang="id-ID"/>
          </a:p>
        </p:txBody>
      </p:sp>
      <p:sp>
        <p:nvSpPr>
          <p:cNvPr id="40" name="Picture Placeholder 7"/>
          <p:cNvSpPr>
            <a:spLocks noGrp="1"/>
          </p:cNvSpPr>
          <p:nvPr>
            <p:ph type="pic" sz="quarter" idx="78"/>
          </p:nvPr>
        </p:nvSpPr>
        <p:spPr>
          <a:xfrm>
            <a:off x="10896600" y="3429000"/>
            <a:ext cx="1295400" cy="1143000"/>
          </a:xfrm>
          <a:prstGeom prst="rect">
            <a:avLst/>
          </a:prstGeom>
        </p:spPr>
        <p:txBody>
          <a:bodyPr/>
          <a:lstStyle>
            <a:lvl1pPr>
              <a:defRPr sz="1800"/>
            </a:lvl1pPr>
          </a:lstStyle>
          <a:p>
            <a:endParaRPr lang="id-ID"/>
          </a:p>
        </p:txBody>
      </p:sp>
      <p:sp>
        <p:nvSpPr>
          <p:cNvPr id="41" name="Picture Placeholder 7"/>
          <p:cNvSpPr>
            <a:spLocks noGrp="1"/>
          </p:cNvSpPr>
          <p:nvPr>
            <p:ph type="pic" sz="quarter" idx="79"/>
          </p:nvPr>
        </p:nvSpPr>
        <p:spPr>
          <a:xfrm>
            <a:off x="10896600" y="4572000"/>
            <a:ext cx="1295400" cy="1143000"/>
          </a:xfrm>
          <a:prstGeom prst="rect">
            <a:avLst/>
          </a:prstGeom>
        </p:spPr>
        <p:txBody>
          <a:bodyPr/>
          <a:lstStyle>
            <a:lvl1pPr>
              <a:defRPr sz="1800"/>
            </a:lvl1pPr>
          </a:lstStyle>
          <a:p>
            <a:endParaRPr lang="id-ID"/>
          </a:p>
        </p:txBody>
      </p:sp>
      <p:sp>
        <p:nvSpPr>
          <p:cNvPr id="42" name="Picture Placeholder 7"/>
          <p:cNvSpPr>
            <a:spLocks noGrp="1"/>
          </p:cNvSpPr>
          <p:nvPr>
            <p:ph type="pic" sz="quarter" idx="80"/>
          </p:nvPr>
        </p:nvSpPr>
        <p:spPr>
          <a:xfrm>
            <a:off x="10896600" y="5715000"/>
            <a:ext cx="1295400" cy="1143000"/>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8955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nodePh="1">
                                  <p:stCondLst>
                                    <p:cond delay="0"/>
                                  </p:stCondLst>
                                  <p:endCondLst>
                                    <p:cond evt="begin" delay="0">
                                      <p:tn val="42"/>
                                    </p:cond>
                                  </p:end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nodePh="1">
                                  <p:stCondLst>
                                    <p:cond delay="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1000"/>
                            </p:stCondLst>
                            <p:childTnLst>
                              <p:par>
                                <p:cTn id="67" presetID="10" presetClass="entr" presetSubtype="0" fill="hold" grpId="0" nodeType="afterEffect" nodePh="1">
                                  <p:stCondLst>
                                    <p:cond delay="0"/>
                                  </p:stCondLst>
                                  <p:endCondLst>
                                    <p:cond evt="begin" delay="0">
                                      <p:tn val="67"/>
                                    </p:cond>
                                  </p:end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nodePh="1">
                                  <p:stCondLst>
                                    <p:cond delay="0"/>
                                  </p:stCondLst>
                                  <p:endCondLst>
                                    <p:cond evt="begin" delay="0">
                                      <p:tn val="79"/>
                                    </p:cond>
                                  </p:end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nodePh="1">
                                  <p:stCondLst>
                                    <p:cond delay="0"/>
                                  </p:stCondLst>
                                  <p:endCondLst>
                                    <p:cond evt="begin" delay="0">
                                      <p:tn val="88"/>
                                    </p:cond>
                                  </p:end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p:stCondLst>
                              <p:cond delay="1500"/>
                            </p:stCondLst>
                            <p:childTnLst>
                              <p:par>
                                <p:cTn id="92" presetID="10" presetClass="entr" presetSubtype="0" fill="hold" grpId="0" nodeType="afterEffect" nodePh="1">
                                  <p:stCondLst>
                                    <p:cond delay="0"/>
                                  </p:stCondLst>
                                  <p:endCondLst>
                                    <p:cond evt="begin" delay="0">
                                      <p:tn val="92"/>
                                    </p:cond>
                                  </p:end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grpId="0" nodeType="withEffect" nodePh="1">
                                  <p:stCondLst>
                                    <p:cond delay="0"/>
                                  </p:stCondLst>
                                  <p:endCondLst>
                                    <p:cond evt="begin" delay="0">
                                      <p:tn val="98"/>
                                    </p:cond>
                                  </p:end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nodePh="1">
                                  <p:stCondLst>
                                    <p:cond delay="0"/>
                                  </p:stCondLst>
                                  <p:endCondLst>
                                    <p:cond evt="begin" delay="0">
                                      <p:tn val="101"/>
                                    </p:cond>
                                  </p:end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nodePh="1">
                                  <p:stCondLst>
                                    <p:cond delay="0"/>
                                  </p:stCondLst>
                                  <p:endCondLst>
                                    <p:cond evt="begin" delay="0">
                                      <p:tn val="104"/>
                                    </p:cond>
                                  </p:end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nodePh="1">
                                  <p:stCondLst>
                                    <p:cond delay="0"/>
                                  </p:stCondLst>
                                  <p:endCondLst>
                                    <p:cond evt="begin" delay="0">
                                      <p:tn val="107"/>
                                    </p:cond>
                                  </p:end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nodePh="1">
                                  <p:stCondLst>
                                    <p:cond delay="0"/>
                                  </p:stCondLst>
                                  <p:endCondLst>
                                    <p:cond evt="begin" delay="0">
                                      <p:tn val="110"/>
                                    </p:cond>
                                  </p:end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2000"/>
                            </p:stCondLst>
                            <p:childTnLst>
                              <p:par>
                                <p:cTn id="117" presetID="22" presetClass="entr" presetSubtype="8" fill="hold" grpId="0" nodeType="after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left)">
                                      <p:cBhvr>
                                        <p:cTn id="119" dur="500"/>
                                        <p:tgtEl>
                                          <p:spTgt spid="3"/>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left)">
                                      <p:cBhvr>
                                        <p:cTn id="122" dur="500"/>
                                        <p:tgtEl>
                                          <p:spTgt spid="5"/>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ipe(right)">
                                      <p:cBhvr>
                                        <p:cTn id="125" dur="500"/>
                                        <p:tgtEl>
                                          <p:spTgt spid="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right)">
                                      <p:cBhvr>
                                        <p:cTn id="1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7"/>
          <p:cNvSpPr>
            <a:spLocks noGrp="1"/>
          </p:cNvSpPr>
          <p:nvPr>
            <p:ph type="pic" sz="quarter" idx="33"/>
          </p:nvPr>
        </p:nvSpPr>
        <p:spPr>
          <a:xfrm>
            <a:off x="4495800" y="0"/>
            <a:ext cx="1600200" cy="1143000"/>
          </a:xfrm>
          <a:prstGeom prst="rect">
            <a:avLst/>
          </a:prstGeom>
        </p:spPr>
        <p:txBody>
          <a:bodyPr/>
          <a:lstStyle>
            <a:lvl1pPr>
              <a:defRPr sz="1800"/>
            </a:lvl1pPr>
          </a:lstStyle>
          <a:p>
            <a:endParaRPr lang="id-ID"/>
          </a:p>
        </p:txBody>
      </p:sp>
      <p:sp>
        <p:nvSpPr>
          <p:cNvPr id="6" name="Picture Placeholder 7"/>
          <p:cNvSpPr>
            <a:spLocks noGrp="1"/>
          </p:cNvSpPr>
          <p:nvPr>
            <p:ph type="pic" sz="quarter" idx="39"/>
          </p:nvPr>
        </p:nvSpPr>
        <p:spPr>
          <a:xfrm>
            <a:off x="6096000" y="0"/>
            <a:ext cx="1600200" cy="1143000"/>
          </a:xfrm>
          <a:prstGeom prst="rect">
            <a:avLst/>
          </a:prstGeom>
        </p:spPr>
        <p:txBody>
          <a:bodyPr/>
          <a:lstStyle>
            <a:lvl1pPr>
              <a:defRPr sz="1800"/>
            </a:lvl1pPr>
          </a:lstStyle>
          <a:p>
            <a:endParaRPr lang="id-ID"/>
          </a:p>
        </p:txBody>
      </p:sp>
      <p:sp>
        <p:nvSpPr>
          <p:cNvPr id="7" name="Picture Placeholder 7"/>
          <p:cNvSpPr>
            <a:spLocks noGrp="1"/>
          </p:cNvSpPr>
          <p:nvPr>
            <p:ph type="pic" sz="quarter" idx="45"/>
          </p:nvPr>
        </p:nvSpPr>
        <p:spPr>
          <a:xfrm>
            <a:off x="7696200" y="0"/>
            <a:ext cx="1600200" cy="1143000"/>
          </a:xfrm>
          <a:prstGeom prst="rect">
            <a:avLst/>
          </a:prstGeom>
        </p:spPr>
        <p:txBody>
          <a:bodyPr/>
          <a:lstStyle>
            <a:lvl1pPr>
              <a:defRPr sz="1800"/>
            </a:lvl1pPr>
          </a:lstStyle>
          <a:p>
            <a:endParaRPr lang="id-ID"/>
          </a:p>
        </p:txBody>
      </p:sp>
      <p:sp>
        <p:nvSpPr>
          <p:cNvPr id="8" name="Picture Placeholder 7"/>
          <p:cNvSpPr>
            <a:spLocks noGrp="1"/>
          </p:cNvSpPr>
          <p:nvPr>
            <p:ph type="pic" sz="quarter" idx="51"/>
          </p:nvPr>
        </p:nvSpPr>
        <p:spPr>
          <a:xfrm>
            <a:off x="9296400" y="0"/>
            <a:ext cx="1600200" cy="1143000"/>
          </a:xfrm>
          <a:prstGeom prst="rect">
            <a:avLst/>
          </a:prstGeom>
        </p:spPr>
        <p:txBody>
          <a:bodyPr/>
          <a:lstStyle>
            <a:lvl1pPr>
              <a:defRPr sz="1800"/>
            </a:lvl1pPr>
          </a:lstStyle>
          <a:p>
            <a:endParaRPr lang="id-ID"/>
          </a:p>
        </p:txBody>
      </p:sp>
      <p:sp>
        <p:nvSpPr>
          <p:cNvPr id="9" name="Picture Placeholder 7"/>
          <p:cNvSpPr>
            <a:spLocks noGrp="1"/>
          </p:cNvSpPr>
          <p:nvPr>
            <p:ph type="pic" sz="quarter" idx="57"/>
          </p:nvPr>
        </p:nvSpPr>
        <p:spPr>
          <a:xfrm>
            <a:off x="1295400" y="0"/>
            <a:ext cx="1600200" cy="1143000"/>
          </a:xfrm>
          <a:prstGeom prst="rect">
            <a:avLst/>
          </a:prstGeom>
        </p:spPr>
        <p:txBody>
          <a:bodyPr/>
          <a:lstStyle>
            <a:lvl1pPr>
              <a:defRPr sz="1800"/>
            </a:lvl1pPr>
          </a:lstStyle>
          <a:p>
            <a:endParaRPr lang="id-ID"/>
          </a:p>
        </p:txBody>
      </p:sp>
      <p:sp>
        <p:nvSpPr>
          <p:cNvPr id="10" name="Picture Placeholder 7"/>
          <p:cNvSpPr>
            <a:spLocks noGrp="1"/>
          </p:cNvSpPr>
          <p:nvPr>
            <p:ph type="pic" sz="quarter" idx="63"/>
          </p:nvPr>
        </p:nvSpPr>
        <p:spPr>
          <a:xfrm>
            <a:off x="2895600" y="0"/>
            <a:ext cx="1600200" cy="1143000"/>
          </a:xfrm>
          <a:prstGeom prst="rect">
            <a:avLst/>
          </a:prstGeom>
        </p:spPr>
        <p:txBody>
          <a:bodyPr/>
          <a:lstStyle>
            <a:lvl1pPr>
              <a:defRPr sz="1800"/>
            </a:lvl1pPr>
          </a:lstStyle>
          <a:p>
            <a:endParaRPr lang="id-ID"/>
          </a:p>
        </p:txBody>
      </p:sp>
      <p:sp>
        <p:nvSpPr>
          <p:cNvPr id="11" name="Picture Placeholder 7"/>
          <p:cNvSpPr>
            <a:spLocks noGrp="1"/>
          </p:cNvSpPr>
          <p:nvPr>
            <p:ph type="pic" sz="quarter" idx="69"/>
          </p:nvPr>
        </p:nvSpPr>
        <p:spPr>
          <a:xfrm>
            <a:off x="0" y="0"/>
            <a:ext cx="1295400" cy="1143000"/>
          </a:xfrm>
          <a:prstGeom prst="rect">
            <a:avLst/>
          </a:prstGeom>
        </p:spPr>
        <p:txBody>
          <a:bodyPr/>
          <a:lstStyle>
            <a:lvl1pPr>
              <a:defRPr sz="1800"/>
            </a:lvl1pPr>
          </a:lstStyle>
          <a:p>
            <a:endParaRPr lang="id-ID"/>
          </a:p>
        </p:txBody>
      </p:sp>
      <p:sp>
        <p:nvSpPr>
          <p:cNvPr id="12" name="Picture Placeholder 7"/>
          <p:cNvSpPr>
            <a:spLocks noGrp="1"/>
          </p:cNvSpPr>
          <p:nvPr>
            <p:ph type="pic" sz="quarter" idx="75"/>
          </p:nvPr>
        </p:nvSpPr>
        <p:spPr>
          <a:xfrm>
            <a:off x="10896600" y="0"/>
            <a:ext cx="1295400" cy="1143000"/>
          </a:xfrm>
          <a:prstGeom prst="rect">
            <a:avLst/>
          </a:prstGeom>
        </p:spPr>
        <p:txBody>
          <a:bodyPr/>
          <a:lstStyle>
            <a:lvl1pPr>
              <a:defRPr sz="1800"/>
            </a:lvl1pPr>
          </a:lstStyle>
          <a:p>
            <a:endParaRPr lang="id-ID"/>
          </a:p>
        </p:txBody>
      </p:sp>
      <p:sp>
        <p:nvSpPr>
          <p:cNvPr id="13" name="Picture Placeholder 7"/>
          <p:cNvSpPr>
            <a:spLocks noGrp="1"/>
          </p:cNvSpPr>
          <p:nvPr>
            <p:ph type="pic" sz="quarter" idx="76"/>
          </p:nvPr>
        </p:nvSpPr>
        <p:spPr>
          <a:xfrm>
            <a:off x="4503060" y="1153883"/>
            <a:ext cx="1600200" cy="1143000"/>
          </a:xfrm>
          <a:prstGeom prst="rect">
            <a:avLst/>
          </a:prstGeom>
        </p:spPr>
        <p:txBody>
          <a:bodyPr/>
          <a:lstStyle>
            <a:lvl1pPr>
              <a:defRPr sz="1800"/>
            </a:lvl1pPr>
          </a:lstStyle>
          <a:p>
            <a:endParaRPr lang="id-ID"/>
          </a:p>
        </p:txBody>
      </p:sp>
      <p:sp>
        <p:nvSpPr>
          <p:cNvPr id="14" name="Picture Placeholder 7"/>
          <p:cNvSpPr>
            <a:spLocks noGrp="1"/>
          </p:cNvSpPr>
          <p:nvPr>
            <p:ph type="pic" sz="quarter" idx="77"/>
          </p:nvPr>
        </p:nvSpPr>
        <p:spPr>
          <a:xfrm>
            <a:off x="6103260" y="1153883"/>
            <a:ext cx="1600200" cy="1143000"/>
          </a:xfrm>
          <a:prstGeom prst="rect">
            <a:avLst/>
          </a:prstGeom>
        </p:spPr>
        <p:txBody>
          <a:bodyPr/>
          <a:lstStyle>
            <a:lvl1pPr>
              <a:defRPr sz="1800"/>
            </a:lvl1pPr>
          </a:lstStyle>
          <a:p>
            <a:endParaRPr lang="id-ID"/>
          </a:p>
        </p:txBody>
      </p:sp>
      <p:sp>
        <p:nvSpPr>
          <p:cNvPr id="15" name="Picture Placeholder 7"/>
          <p:cNvSpPr>
            <a:spLocks noGrp="1"/>
          </p:cNvSpPr>
          <p:nvPr>
            <p:ph type="pic" sz="quarter" idx="78"/>
          </p:nvPr>
        </p:nvSpPr>
        <p:spPr>
          <a:xfrm>
            <a:off x="7703460" y="1153883"/>
            <a:ext cx="1600200" cy="1143000"/>
          </a:xfrm>
          <a:prstGeom prst="rect">
            <a:avLst/>
          </a:prstGeom>
        </p:spPr>
        <p:txBody>
          <a:bodyPr/>
          <a:lstStyle>
            <a:lvl1pPr>
              <a:defRPr sz="1800"/>
            </a:lvl1pPr>
          </a:lstStyle>
          <a:p>
            <a:endParaRPr lang="id-ID"/>
          </a:p>
        </p:txBody>
      </p:sp>
      <p:sp>
        <p:nvSpPr>
          <p:cNvPr id="16" name="Picture Placeholder 7"/>
          <p:cNvSpPr>
            <a:spLocks noGrp="1"/>
          </p:cNvSpPr>
          <p:nvPr>
            <p:ph type="pic" sz="quarter" idx="79"/>
          </p:nvPr>
        </p:nvSpPr>
        <p:spPr>
          <a:xfrm>
            <a:off x="9303660" y="1153883"/>
            <a:ext cx="1600200" cy="1143000"/>
          </a:xfrm>
          <a:prstGeom prst="rect">
            <a:avLst/>
          </a:prstGeom>
        </p:spPr>
        <p:txBody>
          <a:bodyPr/>
          <a:lstStyle>
            <a:lvl1pPr>
              <a:defRPr sz="1800"/>
            </a:lvl1pPr>
          </a:lstStyle>
          <a:p>
            <a:endParaRPr lang="id-ID"/>
          </a:p>
        </p:txBody>
      </p:sp>
      <p:sp>
        <p:nvSpPr>
          <p:cNvPr id="17" name="Picture Placeholder 7"/>
          <p:cNvSpPr>
            <a:spLocks noGrp="1"/>
          </p:cNvSpPr>
          <p:nvPr>
            <p:ph type="pic" sz="quarter" idx="80"/>
          </p:nvPr>
        </p:nvSpPr>
        <p:spPr>
          <a:xfrm>
            <a:off x="1302660" y="1153883"/>
            <a:ext cx="1600200" cy="1143000"/>
          </a:xfrm>
          <a:prstGeom prst="rect">
            <a:avLst/>
          </a:prstGeom>
        </p:spPr>
        <p:txBody>
          <a:bodyPr/>
          <a:lstStyle>
            <a:lvl1pPr>
              <a:defRPr sz="1800"/>
            </a:lvl1pPr>
          </a:lstStyle>
          <a:p>
            <a:endParaRPr lang="id-ID"/>
          </a:p>
        </p:txBody>
      </p:sp>
      <p:sp>
        <p:nvSpPr>
          <p:cNvPr id="18" name="Picture Placeholder 7"/>
          <p:cNvSpPr>
            <a:spLocks noGrp="1"/>
          </p:cNvSpPr>
          <p:nvPr>
            <p:ph type="pic" sz="quarter" idx="81"/>
          </p:nvPr>
        </p:nvSpPr>
        <p:spPr>
          <a:xfrm>
            <a:off x="2902860" y="1153883"/>
            <a:ext cx="1600200" cy="1143000"/>
          </a:xfrm>
          <a:prstGeom prst="rect">
            <a:avLst/>
          </a:prstGeom>
        </p:spPr>
        <p:txBody>
          <a:bodyPr/>
          <a:lstStyle>
            <a:lvl1pPr>
              <a:defRPr sz="1800"/>
            </a:lvl1pPr>
          </a:lstStyle>
          <a:p>
            <a:endParaRPr lang="id-ID"/>
          </a:p>
        </p:txBody>
      </p:sp>
      <p:sp>
        <p:nvSpPr>
          <p:cNvPr id="19" name="Picture Placeholder 7"/>
          <p:cNvSpPr>
            <a:spLocks noGrp="1"/>
          </p:cNvSpPr>
          <p:nvPr>
            <p:ph type="pic" sz="quarter" idx="82"/>
          </p:nvPr>
        </p:nvSpPr>
        <p:spPr>
          <a:xfrm>
            <a:off x="7260" y="1153883"/>
            <a:ext cx="1295400" cy="1143000"/>
          </a:xfrm>
          <a:prstGeom prst="rect">
            <a:avLst/>
          </a:prstGeom>
        </p:spPr>
        <p:txBody>
          <a:bodyPr/>
          <a:lstStyle>
            <a:lvl1pPr>
              <a:defRPr sz="1800"/>
            </a:lvl1pPr>
          </a:lstStyle>
          <a:p>
            <a:endParaRPr lang="id-ID"/>
          </a:p>
        </p:txBody>
      </p:sp>
      <p:sp>
        <p:nvSpPr>
          <p:cNvPr id="20" name="Picture Placeholder 7"/>
          <p:cNvSpPr>
            <a:spLocks noGrp="1"/>
          </p:cNvSpPr>
          <p:nvPr>
            <p:ph type="pic" sz="quarter" idx="83"/>
          </p:nvPr>
        </p:nvSpPr>
        <p:spPr>
          <a:xfrm>
            <a:off x="10903860" y="1153883"/>
            <a:ext cx="1295400" cy="1143000"/>
          </a:xfrm>
          <a:prstGeom prst="rect">
            <a:avLst/>
          </a:prstGeom>
        </p:spPr>
        <p:txBody>
          <a:bodyPr/>
          <a:lstStyle>
            <a:lvl1pPr>
              <a:defRPr sz="1800"/>
            </a:lvl1pPr>
          </a:lstStyle>
          <a:p>
            <a:endParaRPr lang="id-ID"/>
          </a:p>
        </p:txBody>
      </p:sp>
      <p:sp>
        <p:nvSpPr>
          <p:cNvPr id="21" name="Picture Placeholder 7"/>
          <p:cNvSpPr>
            <a:spLocks noGrp="1"/>
          </p:cNvSpPr>
          <p:nvPr>
            <p:ph type="pic" sz="quarter" idx="84"/>
          </p:nvPr>
        </p:nvSpPr>
        <p:spPr>
          <a:xfrm>
            <a:off x="4510318" y="2293252"/>
            <a:ext cx="1600200" cy="1143000"/>
          </a:xfrm>
          <a:prstGeom prst="rect">
            <a:avLst/>
          </a:prstGeom>
        </p:spPr>
        <p:txBody>
          <a:bodyPr/>
          <a:lstStyle>
            <a:lvl1pPr>
              <a:defRPr sz="1800"/>
            </a:lvl1pPr>
          </a:lstStyle>
          <a:p>
            <a:endParaRPr lang="id-ID"/>
          </a:p>
        </p:txBody>
      </p:sp>
      <p:sp>
        <p:nvSpPr>
          <p:cNvPr id="22" name="Picture Placeholder 7"/>
          <p:cNvSpPr>
            <a:spLocks noGrp="1"/>
          </p:cNvSpPr>
          <p:nvPr>
            <p:ph type="pic" sz="quarter" idx="85"/>
          </p:nvPr>
        </p:nvSpPr>
        <p:spPr>
          <a:xfrm>
            <a:off x="6110518" y="2293252"/>
            <a:ext cx="1600200" cy="1143000"/>
          </a:xfrm>
          <a:prstGeom prst="rect">
            <a:avLst/>
          </a:prstGeom>
        </p:spPr>
        <p:txBody>
          <a:bodyPr/>
          <a:lstStyle>
            <a:lvl1pPr>
              <a:defRPr sz="1800"/>
            </a:lvl1pPr>
          </a:lstStyle>
          <a:p>
            <a:endParaRPr lang="id-ID"/>
          </a:p>
        </p:txBody>
      </p:sp>
      <p:sp>
        <p:nvSpPr>
          <p:cNvPr id="23" name="Picture Placeholder 7"/>
          <p:cNvSpPr>
            <a:spLocks noGrp="1"/>
          </p:cNvSpPr>
          <p:nvPr>
            <p:ph type="pic" sz="quarter" idx="86"/>
          </p:nvPr>
        </p:nvSpPr>
        <p:spPr>
          <a:xfrm>
            <a:off x="7710718" y="2293252"/>
            <a:ext cx="1600200" cy="1143000"/>
          </a:xfrm>
          <a:prstGeom prst="rect">
            <a:avLst/>
          </a:prstGeom>
        </p:spPr>
        <p:txBody>
          <a:bodyPr/>
          <a:lstStyle>
            <a:lvl1pPr>
              <a:defRPr sz="1800"/>
            </a:lvl1pPr>
          </a:lstStyle>
          <a:p>
            <a:endParaRPr lang="id-ID"/>
          </a:p>
        </p:txBody>
      </p:sp>
      <p:sp>
        <p:nvSpPr>
          <p:cNvPr id="24" name="Picture Placeholder 7"/>
          <p:cNvSpPr>
            <a:spLocks noGrp="1"/>
          </p:cNvSpPr>
          <p:nvPr>
            <p:ph type="pic" sz="quarter" idx="87"/>
          </p:nvPr>
        </p:nvSpPr>
        <p:spPr>
          <a:xfrm>
            <a:off x="9310918" y="2293252"/>
            <a:ext cx="1600200" cy="1143000"/>
          </a:xfrm>
          <a:prstGeom prst="rect">
            <a:avLst/>
          </a:prstGeom>
        </p:spPr>
        <p:txBody>
          <a:bodyPr/>
          <a:lstStyle>
            <a:lvl1pPr>
              <a:defRPr sz="1800"/>
            </a:lvl1pPr>
          </a:lstStyle>
          <a:p>
            <a:endParaRPr lang="id-ID"/>
          </a:p>
        </p:txBody>
      </p:sp>
      <p:sp>
        <p:nvSpPr>
          <p:cNvPr id="25" name="Picture Placeholder 7"/>
          <p:cNvSpPr>
            <a:spLocks noGrp="1"/>
          </p:cNvSpPr>
          <p:nvPr>
            <p:ph type="pic" sz="quarter" idx="88"/>
          </p:nvPr>
        </p:nvSpPr>
        <p:spPr>
          <a:xfrm>
            <a:off x="1309918" y="2293252"/>
            <a:ext cx="1600200" cy="1143000"/>
          </a:xfrm>
          <a:prstGeom prst="rect">
            <a:avLst/>
          </a:prstGeom>
        </p:spPr>
        <p:txBody>
          <a:bodyPr/>
          <a:lstStyle>
            <a:lvl1pPr>
              <a:defRPr sz="1800"/>
            </a:lvl1pPr>
          </a:lstStyle>
          <a:p>
            <a:endParaRPr lang="id-ID"/>
          </a:p>
        </p:txBody>
      </p:sp>
      <p:sp>
        <p:nvSpPr>
          <p:cNvPr id="26" name="Picture Placeholder 7"/>
          <p:cNvSpPr>
            <a:spLocks noGrp="1"/>
          </p:cNvSpPr>
          <p:nvPr>
            <p:ph type="pic" sz="quarter" idx="89"/>
          </p:nvPr>
        </p:nvSpPr>
        <p:spPr>
          <a:xfrm>
            <a:off x="2910118" y="2293252"/>
            <a:ext cx="1600200" cy="1143000"/>
          </a:xfrm>
          <a:prstGeom prst="rect">
            <a:avLst/>
          </a:prstGeom>
        </p:spPr>
        <p:txBody>
          <a:bodyPr/>
          <a:lstStyle>
            <a:lvl1pPr>
              <a:defRPr sz="1800"/>
            </a:lvl1pPr>
          </a:lstStyle>
          <a:p>
            <a:endParaRPr lang="id-ID"/>
          </a:p>
        </p:txBody>
      </p:sp>
      <p:sp>
        <p:nvSpPr>
          <p:cNvPr id="27" name="Picture Placeholder 7"/>
          <p:cNvSpPr>
            <a:spLocks noGrp="1"/>
          </p:cNvSpPr>
          <p:nvPr>
            <p:ph type="pic" sz="quarter" idx="90"/>
          </p:nvPr>
        </p:nvSpPr>
        <p:spPr>
          <a:xfrm>
            <a:off x="14518" y="2293252"/>
            <a:ext cx="1295400" cy="1143000"/>
          </a:xfrm>
          <a:prstGeom prst="rect">
            <a:avLst/>
          </a:prstGeom>
        </p:spPr>
        <p:txBody>
          <a:bodyPr/>
          <a:lstStyle>
            <a:lvl1pPr>
              <a:defRPr sz="1800"/>
            </a:lvl1pPr>
          </a:lstStyle>
          <a:p>
            <a:endParaRPr lang="id-ID"/>
          </a:p>
        </p:txBody>
      </p:sp>
      <p:sp>
        <p:nvSpPr>
          <p:cNvPr id="28" name="Picture Placeholder 7"/>
          <p:cNvSpPr>
            <a:spLocks noGrp="1"/>
          </p:cNvSpPr>
          <p:nvPr>
            <p:ph type="pic" sz="quarter" idx="91"/>
          </p:nvPr>
        </p:nvSpPr>
        <p:spPr>
          <a:xfrm>
            <a:off x="10911118" y="2293252"/>
            <a:ext cx="1295400" cy="1143000"/>
          </a:xfrm>
          <a:prstGeom prst="rect">
            <a:avLst/>
          </a:prstGeom>
        </p:spPr>
        <p:txBody>
          <a:bodyPr/>
          <a:lstStyle>
            <a:lvl1pPr>
              <a:defRPr sz="1800"/>
            </a:lvl1pPr>
          </a:lstStyle>
          <a:p>
            <a:endParaRPr lang="id-ID"/>
          </a:p>
        </p:txBody>
      </p:sp>
      <p:sp>
        <p:nvSpPr>
          <p:cNvPr id="29" name="Picture Placeholder 8"/>
          <p:cNvSpPr>
            <a:spLocks noGrp="1"/>
          </p:cNvSpPr>
          <p:nvPr>
            <p:ph type="pic" sz="quarter" idx="10"/>
          </p:nvPr>
        </p:nvSpPr>
        <p:spPr>
          <a:xfrm>
            <a:off x="5010172" y="840014"/>
            <a:ext cx="2158276" cy="2158276"/>
          </a:xfrm>
          <a:prstGeom prst="ellipse">
            <a:avLst/>
          </a:prstGeom>
          <a:ln w="117475">
            <a:solidFill>
              <a:schemeClr val="bg1"/>
            </a:solidFill>
          </a:ln>
        </p:spPr>
        <p:txBody>
          <a:bodyPr/>
          <a:lstStyle>
            <a:lvl1pPr>
              <a:defRPr sz="1800"/>
            </a:lvl1pPr>
          </a:lstStyle>
          <a:p>
            <a:endParaRPr lang="id-ID" dirty="0"/>
          </a:p>
        </p:txBody>
      </p:sp>
    </p:spTree>
    <p:extLst>
      <p:ext uri="{BB962C8B-B14F-4D97-AF65-F5344CB8AC3E}">
        <p14:creationId xmlns:p14="http://schemas.microsoft.com/office/powerpoint/2010/main" val="33911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nodePh="1">
                                  <p:stCondLst>
                                    <p:cond delay="0"/>
                                  </p:stCondLst>
                                  <p:endCondLst>
                                    <p:cond evt="begin" delay="0">
                                      <p:tn val="56"/>
                                    </p:cond>
                                  </p:end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nodePh="1">
                                  <p:stCondLst>
                                    <p:cond delay="0"/>
                                  </p:stCondLst>
                                  <p:endCondLst>
                                    <p:cond evt="begin" delay="0">
                                      <p:tn val="68"/>
                                    </p:cond>
                                  </p:end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nodePh="1">
                                  <p:stCondLst>
                                    <p:cond delay="0"/>
                                  </p:stCondLst>
                                  <p:endCondLst>
                                    <p:cond evt="begin" delay="0">
                                      <p:tn val="71"/>
                                    </p:cond>
                                  </p:end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nodePh="1">
                                  <p:stCondLst>
                                    <p:cond delay="0"/>
                                  </p:stCondLst>
                                  <p:endCondLst>
                                    <p:cond evt="begin" delay="0">
                                      <p:tn val="74"/>
                                    </p:cond>
                                  </p:end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734276" y="1789649"/>
            <a:ext cx="5577719" cy="4301958"/>
          </a:xfrm>
          <a:prstGeom prst="roundRect">
            <a:avLst>
              <a:gd name="adj" fmla="val 3543"/>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30983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7"/>
          <p:cNvSpPr>
            <a:spLocks noGrp="1"/>
          </p:cNvSpPr>
          <p:nvPr>
            <p:ph type="pic" sz="quarter" idx="10"/>
          </p:nvPr>
        </p:nvSpPr>
        <p:spPr>
          <a:xfrm>
            <a:off x="0" y="0"/>
            <a:ext cx="12192000" cy="4746171"/>
          </a:xfrm>
          <a:prstGeom prst="rect">
            <a:avLst/>
          </a:prstGeom>
        </p:spPr>
        <p:txBody>
          <a:bodyPr/>
          <a:lstStyle>
            <a:lvl1pPr>
              <a:defRPr sz="1800"/>
            </a:lvl1pPr>
          </a:lstStyle>
          <a:p>
            <a:endParaRPr lang="id-ID"/>
          </a:p>
        </p:txBody>
      </p:sp>
      <p:sp>
        <p:nvSpPr>
          <p:cNvPr id="8" name="Pentagon 7"/>
          <p:cNvSpPr/>
          <p:nvPr userDrawn="1"/>
        </p:nvSpPr>
        <p:spPr>
          <a:xfrm rot="16200000">
            <a:off x="5831910" y="6354762"/>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5826353" y="643450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515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5010172" y="840014"/>
            <a:ext cx="2158276" cy="2158276"/>
          </a:xfrm>
          <a:prstGeom prst="ellipse">
            <a:avLst/>
          </a:prstGeom>
          <a:ln w="117475">
            <a:solidFill>
              <a:schemeClr val="accent3"/>
            </a:solidFill>
          </a:ln>
        </p:spPr>
        <p:txBody>
          <a:bodyPr/>
          <a:lstStyle>
            <a:lvl1pPr>
              <a:defRPr sz="1800"/>
            </a:lvl1pPr>
          </a:lstStyle>
          <a:p>
            <a:endParaRPr lang="id-ID" dirty="0"/>
          </a:p>
        </p:txBody>
      </p:sp>
    </p:spTree>
    <p:extLst>
      <p:ext uri="{BB962C8B-B14F-4D97-AF65-F5344CB8AC3E}">
        <p14:creationId xmlns:p14="http://schemas.microsoft.com/office/powerpoint/2010/main" val="1660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3516086" y="-1"/>
            <a:ext cx="8675914" cy="686525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8360229 w 12192000"/>
              <a:gd name="connsiteY0" fmla="*/ 0 h 6903719"/>
              <a:gd name="connsiteX1" fmla="*/ 12192000 w 12192000"/>
              <a:gd name="connsiteY1" fmla="*/ 45719 h 6903719"/>
              <a:gd name="connsiteX2" fmla="*/ 12192000 w 12192000"/>
              <a:gd name="connsiteY2" fmla="*/ 6903719 h 6903719"/>
              <a:gd name="connsiteX3" fmla="*/ 0 w 12192000"/>
              <a:gd name="connsiteY3" fmla="*/ 6903719 h 6903719"/>
              <a:gd name="connsiteX4" fmla="*/ 8360229 w 12192000"/>
              <a:gd name="connsiteY4" fmla="*/ 0 h 6903719"/>
              <a:gd name="connsiteX0" fmla="*/ 8322129 w 12192000"/>
              <a:gd name="connsiteY0" fmla="*/ 7621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8322129 w 12192000"/>
              <a:gd name="connsiteY4" fmla="*/ 7621 h 6858000"/>
              <a:gd name="connsiteX0" fmla="*/ 3416300 w 7286171"/>
              <a:gd name="connsiteY0" fmla="*/ 7621 h 6858000"/>
              <a:gd name="connsiteX1" fmla="*/ 7286171 w 7286171"/>
              <a:gd name="connsiteY1" fmla="*/ 0 h 6858000"/>
              <a:gd name="connsiteX2" fmla="*/ 7286171 w 7286171"/>
              <a:gd name="connsiteY2" fmla="*/ 6858000 h 6858000"/>
              <a:gd name="connsiteX3" fmla="*/ 0 w 7286171"/>
              <a:gd name="connsiteY3" fmla="*/ 5508172 h 6858000"/>
              <a:gd name="connsiteX4" fmla="*/ 3416300 w 7286171"/>
              <a:gd name="connsiteY4" fmla="*/ 7621 h 6858000"/>
              <a:gd name="connsiteX0" fmla="*/ 3416300 w 7286171"/>
              <a:gd name="connsiteY0" fmla="*/ 7621 h 6969874"/>
              <a:gd name="connsiteX1" fmla="*/ 7286171 w 7286171"/>
              <a:gd name="connsiteY1" fmla="*/ 0 h 6969874"/>
              <a:gd name="connsiteX2" fmla="*/ 7286171 w 7286171"/>
              <a:gd name="connsiteY2" fmla="*/ 6858000 h 6969874"/>
              <a:gd name="connsiteX3" fmla="*/ 957942 w 7286171"/>
              <a:gd name="connsiteY3" fmla="*/ 6865257 h 6969874"/>
              <a:gd name="connsiteX4" fmla="*/ 0 w 7286171"/>
              <a:gd name="connsiteY4" fmla="*/ 5508172 h 6969874"/>
              <a:gd name="connsiteX5" fmla="*/ 3416300 w 7286171"/>
              <a:gd name="connsiteY5" fmla="*/ 7621 h 6969874"/>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416300 w 7286171"/>
              <a:gd name="connsiteY0" fmla="*/ 7621 h 6865257"/>
              <a:gd name="connsiteX1" fmla="*/ 7286171 w 7286171"/>
              <a:gd name="connsiteY1" fmla="*/ 0 h 6865257"/>
              <a:gd name="connsiteX2" fmla="*/ 7286171 w 7286171"/>
              <a:gd name="connsiteY2" fmla="*/ 6858000 h 6865257"/>
              <a:gd name="connsiteX3" fmla="*/ 957942 w 7286171"/>
              <a:gd name="connsiteY3" fmla="*/ 6865257 h 6865257"/>
              <a:gd name="connsiteX4" fmla="*/ 0 w 7286171"/>
              <a:gd name="connsiteY4" fmla="*/ 5508172 h 6865257"/>
              <a:gd name="connsiteX5" fmla="*/ 3416300 w 7286171"/>
              <a:gd name="connsiteY5" fmla="*/ 7621 h 6865257"/>
              <a:gd name="connsiteX0" fmla="*/ 3967843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3967843 w 7837714"/>
              <a:gd name="connsiteY5" fmla="*/ 7621 h 6865257"/>
              <a:gd name="connsiteX0" fmla="*/ 5070929 w 7837714"/>
              <a:gd name="connsiteY0" fmla="*/ 7621 h 6865257"/>
              <a:gd name="connsiteX1" fmla="*/ 7837714 w 7837714"/>
              <a:gd name="connsiteY1" fmla="*/ 0 h 6865257"/>
              <a:gd name="connsiteX2" fmla="*/ 7837714 w 7837714"/>
              <a:gd name="connsiteY2" fmla="*/ 6858000 h 6865257"/>
              <a:gd name="connsiteX3" fmla="*/ 1509485 w 7837714"/>
              <a:gd name="connsiteY3" fmla="*/ 6865257 h 6865257"/>
              <a:gd name="connsiteX4" fmla="*/ 0 w 7837714"/>
              <a:gd name="connsiteY4" fmla="*/ 5638800 h 6865257"/>
              <a:gd name="connsiteX5" fmla="*/ 5070929 w 78377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23476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50948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56145 w 8675914"/>
              <a:gd name="connsiteY3" fmla="*/ 6865257 h 6865257"/>
              <a:gd name="connsiteX4" fmla="*/ 0 w 8675914"/>
              <a:gd name="connsiteY4" fmla="*/ 5600700 h 6865257"/>
              <a:gd name="connsiteX5" fmla="*/ 5909129 w 8675914"/>
              <a:gd name="connsiteY5" fmla="*/ 7621 h 6865257"/>
              <a:gd name="connsiteX0" fmla="*/ 5909129 w 8675914"/>
              <a:gd name="connsiteY0" fmla="*/ 7621 h 6865257"/>
              <a:gd name="connsiteX1" fmla="*/ 8675914 w 8675914"/>
              <a:gd name="connsiteY1" fmla="*/ 0 h 6865257"/>
              <a:gd name="connsiteX2" fmla="*/ 8675914 w 8675914"/>
              <a:gd name="connsiteY2" fmla="*/ 6858000 h 6865257"/>
              <a:gd name="connsiteX3" fmla="*/ 1463765 w 8675914"/>
              <a:gd name="connsiteY3" fmla="*/ 6865257 h 6865257"/>
              <a:gd name="connsiteX4" fmla="*/ 0 w 8675914"/>
              <a:gd name="connsiteY4" fmla="*/ 5600700 h 6865257"/>
              <a:gd name="connsiteX5" fmla="*/ 5909129 w 8675914"/>
              <a:gd name="connsiteY5" fmla="*/ 7621 h 68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5914" h="6865257">
                <a:moveTo>
                  <a:pt x="5909129" y="7621"/>
                </a:moveTo>
                <a:lnTo>
                  <a:pt x="8675914" y="0"/>
                </a:lnTo>
                <a:lnTo>
                  <a:pt x="8675914" y="6858000"/>
                </a:lnTo>
                <a:lnTo>
                  <a:pt x="1463765" y="6865257"/>
                </a:lnTo>
                <a:lnTo>
                  <a:pt x="0" y="5600700"/>
                </a:lnTo>
                <a:lnTo>
                  <a:pt x="5909129" y="7621"/>
                </a:lnTo>
                <a:close/>
              </a:path>
            </a:pathLst>
          </a:custGeom>
        </p:spPr>
        <p:txBody>
          <a:bodyPr/>
          <a:lstStyle>
            <a:lvl1pPr>
              <a:defRPr sz="1800"/>
            </a:lvl1pPr>
          </a:lstStyle>
          <a:p>
            <a:endParaRPr lang="id-ID"/>
          </a:p>
        </p:txBody>
      </p:sp>
    </p:spTree>
    <p:extLst>
      <p:ext uri="{BB962C8B-B14F-4D97-AF65-F5344CB8AC3E}">
        <p14:creationId xmlns:p14="http://schemas.microsoft.com/office/powerpoint/2010/main" val="18121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009410"/>
            <a:ext cx="12192000" cy="3070226"/>
          </a:xfrm>
          <a:prstGeom prst="rect">
            <a:avLst/>
          </a:prstGeom>
        </p:spPr>
        <p:txBody>
          <a:bodyPr/>
          <a:lstStyle>
            <a:lvl1pPr>
              <a:defRPr sz="1800"/>
            </a:lvl1pPr>
          </a:lstStyle>
          <a:p>
            <a:endParaRPr lang="id-ID" dirty="0"/>
          </a:p>
        </p:txBody>
      </p:sp>
      <p:sp>
        <p:nvSpPr>
          <p:cNvPr id="5" name="Picture Placeholder 8"/>
          <p:cNvSpPr>
            <a:spLocks noGrp="1"/>
          </p:cNvSpPr>
          <p:nvPr>
            <p:ph type="pic" sz="quarter" idx="11"/>
          </p:nvPr>
        </p:nvSpPr>
        <p:spPr>
          <a:xfrm>
            <a:off x="2582863" y="1696260"/>
            <a:ext cx="1939925" cy="2383376"/>
          </a:xfrm>
          <a:prstGeom prst="rect">
            <a:avLst/>
          </a:prstGeom>
        </p:spPr>
        <p:txBody>
          <a:bodyPr/>
          <a:lstStyle>
            <a:lvl1pPr>
              <a:defRPr sz="1800"/>
            </a:lvl1pPr>
          </a:lstStyle>
          <a:p>
            <a:endParaRPr lang="id-ID" dirty="0"/>
          </a:p>
        </p:txBody>
      </p:sp>
      <p:sp>
        <p:nvSpPr>
          <p:cNvPr id="6" name="Picture Placeholder 8"/>
          <p:cNvSpPr>
            <a:spLocks noGrp="1"/>
          </p:cNvSpPr>
          <p:nvPr>
            <p:ph type="pic" sz="quarter" idx="12"/>
          </p:nvPr>
        </p:nvSpPr>
        <p:spPr>
          <a:xfrm rot="20828860">
            <a:off x="838392" y="2097714"/>
            <a:ext cx="1669690" cy="2786557"/>
          </a:xfrm>
          <a:prstGeom prst="rect">
            <a:avLst/>
          </a:prstGeom>
        </p:spPr>
        <p:txBody>
          <a:bodyPr/>
          <a:lstStyle>
            <a:lvl1pPr>
              <a:defRPr sz="1800"/>
            </a:lvl1pPr>
          </a:lstStyle>
          <a:p>
            <a:endParaRPr lang="id-ID" dirty="0"/>
          </a:p>
        </p:txBody>
      </p:sp>
      <p:sp>
        <p:nvSpPr>
          <p:cNvPr id="7" name="Title 1"/>
          <p:cNvSpPr>
            <a:spLocks noGrp="1"/>
          </p:cNvSpPr>
          <p:nvPr>
            <p:ph type="ctrTitle" hasCustomPrompt="1"/>
          </p:nvPr>
        </p:nvSpPr>
        <p:spPr>
          <a:xfrm>
            <a:off x="3649259" y="4215236"/>
            <a:ext cx="8208912" cy="665285"/>
          </a:xfrm>
          <a:prstGeom prst="rect">
            <a:avLst/>
          </a:prstGeom>
        </p:spPr>
        <p:txBody>
          <a:bodyPr wrap="square" anchor="t" anchorCtr="0">
            <a:noAutofit/>
          </a:bodyPr>
          <a:lstStyle>
            <a:lvl1pPr algn="ctr">
              <a:lnSpc>
                <a:spcPct val="90000"/>
              </a:lnSpc>
              <a:defRPr sz="5000" b="0" i="0">
                <a:solidFill>
                  <a:schemeClr val="tx1">
                    <a:lumMod val="65000"/>
                    <a:lumOff val="35000"/>
                  </a:schemeClr>
                </a:solidFill>
                <a:latin typeface="Bebas Neue" pitchFamily="34" charset="0"/>
                <a:ea typeface="Gulim" pitchFamily="34" charset="-127"/>
              </a:defRPr>
            </a:lvl1pPr>
          </a:lstStyle>
          <a:p>
            <a:r>
              <a:rPr lang="en-US" dirty="0" smtClean="0"/>
              <a:t>Title</a:t>
            </a:r>
            <a:endParaRPr lang="en-US" dirty="0"/>
          </a:p>
        </p:txBody>
      </p:sp>
      <p:sp>
        <p:nvSpPr>
          <p:cNvPr id="8" name="Text Placeholder 8"/>
          <p:cNvSpPr>
            <a:spLocks noGrp="1"/>
          </p:cNvSpPr>
          <p:nvPr>
            <p:ph type="body" sz="quarter" idx="32" hasCustomPrompt="1"/>
          </p:nvPr>
        </p:nvSpPr>
        <p:spPr>
          <a:xfrm>
            <a:off x="3649258" y="4895035"/>
            <a:ext cx="8208913" cy="240851"/>
          </a:xfrm>
          <a:prstGeom prst="rect">
            <a:avLst/>
          </a:prstGeom>
          <a:noFill/>
          <a:ln>
            <a:noFill/>
          </a:ln>
        </p:spPr>
        <p:txBody>
          <a:bodyPr anchor="ctr">
            <a:noAutofit/>
          </a:bodyPr>
          <a:lstStyle>
            <a:lvl1pPr marL="0" indent="0" algn="ctr">
              <a:lnSpc>
                <a:spcPct val="90000"/>
              </a:lnSpc>
              <a:spcBef>
                <a:spcPts val="1200"/>
              </a:spcBef>
              <a:buNone/>
              <a:defRPr sz="1600" b="0" baseline="0">
                <a:solidFill>
                  <a:schemeClr val="bg1">
                    <a:lumMod val="65000"/>
                  </a:schemeClr>
                </a:solidFill>
                <a:latin typeface="+mn-lt"/>
              </a:defRPr>
            </a:lvl1pPr>
          </a:lstStyle>
          <a:p>
            <a:pPr lvl="0"/>
            <a:r>
              <a:rPr lang="id-ID" dirty="0" smtClean="0"/>
              <a:t>Lorem Ipsum Dolor sit Amet</a:t>
            </a:r>
            <a:endParaRPr lang="en-US" dirty="0"/>
          </a:p>
        </p:txBody>
      </p:sp>
      <p:sp>
        <p:nvSpPr>
          <p:cNvPr id="9" name="Pentagon 8"/>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4240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icture Placeholder 7"/>
          <p:cNvSpPr>
            <a:spLocks noGrp="1"/>
          </p:cNvSpPr>
          <p:nvPr>
            <p:ph type="pic" sz="quarter" idx="10"/>
          </p:nvPr>
        </p:nvSpPr>
        <p:spPr>
          <a:xfrm>
            <a:off x="690734" y="19822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43725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5621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952388"/>
            <a:ext cx="1787496" cy="2204835"/>
          </a:xfrm>
          <a:prstGeom prst="rect">
            <a:avLst/>
          </a:prstGeom>
        </p:spPr>
        <p:txBody>
          <a:bodyPr/>
          <a:lstStyle>
            <a:lvl1pPr>
              <a:defRPr sz="1800">
                <a:solidFill>
                  <a:schemeClr val="bg1"/>
                </a:solidFill>
              </a:defRPr>
            </a:lvl1pPr>
          </a:lstStyle>
          <a:p>
            <a:endParaRPr lang="id-ID"/>
          </a:p>
        </p:txBody>
      </p:sp>
      <p:sp>
        <p:nvSpPr>
          <p:cNvPr id="11" name="Pentagon 10"/>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5938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p:bldP spid="8" grpId="0"/>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90734" y="1575866"/>
            <a:ext cx="1787496" cy="2204835"/>
          </a:xfrm>
          <a:prstGeom prst="rect">
            <a:avLst/>
          </a:prstGeom>
        </p:spPr>
        <p:txBody>
          <a:bodyPr/>
          <a:lstStyle>
            <a:lvl1pPr>
              <a:defRPr sz="1800">
                <a:solidFill>
                  <a:schemeClr val="bg1"/>
                </a:solidFill>
              </a:defRPr>
            </a:lvl1pPr>
          </a:lstStyle>
          <a:p>
            <a:endParaRPr lang="id-ID"/>
          </a:p>
        </p:txBody>
      </p:sp>
      <p:sp>
        <p:nvSpPr>
          <p:cNvPr id="8" name="Picture Placeholder 7"/>
          <p:cNvSpPr>
            <a:spLocks noGrp="1"/>
          </p:cNvSpPr>
          <p:nvPr>
            <p:ph type="pic" sz="quarter" idx="33"/>
          </p:nvPr>
        </p:nvSpPr>
        <p:spPr>
          <a:xfrm>
            <a:off x="690734" y="3966140"/>
            <a:ext cx="1787496" cy="2204835"/>
          </a:xfrm>
          <a:prstGeom prst="rect">
            <a:avLst/>
          </a:prstGeom>
        </p:spPr>
        <p:txBody>
          <a:bodyPr/>
          <a:lstStyle>
            <a:lvl1pPr>
              <a:defRPr sz="1800">
                <a:solidFill>
                  <a:schemeClr val="bg1"/>
                </a:solidFill>
              </a:defRPr>
            </a:lvl1pPr>
          </a:lstStyle>
          <a:p>
            <a:endParaRPr lang="id-ID"/>
          </a:p>
        </p:txBody>
      </p:sp>
      <p:sp>
        <p:nvSpPr>
          <p:cNvPr id="9" name="Picture Placeholder 7"/>
          <p:cNvSpPr>
            <a:spLocks noGrp="1"/>
          </p:cNvSpPr>
          <p:nvPr>
            <p:ph type="pic" sz="quarter" idx="34"/>
          </p:nvPr>
        </p:nvSpPr>
        <p:spPr>
          <a:xfrm>
            <a:off x="9818692" y="1155714"/>
            <a:ext cx="1787496" cy="2204835"/>
          </a:xfrm>
          <a:prstGeom prst="rect">
            <a:avLst/>
          </a:prstGeom>
        </p:spPr>
        <p:txBody>
          <a:bodyPr/>
          <a:lstStyle>
            <a:lvl1pPr>
              <a:defRPr sz="1800">
                <a:solidFill>
                  <a:schemeClr val="bg1"/>
                </a:solidFill>
              </a:defRPr>
            </a:lvl1pPr>
          </a:lstStyle>
          <a:p>
            <a:endParaRPr lang="id-ID"/>
          </a:p>
        </p:txBody>
      </p:sp>
      <p:sp>
        <p:nvSpPr>
          <p:cNvPr id="10" name="Picture Placeholder 7"/>
          <p:cNvSpPr>
            <a:spLocks noGrp="1"/>
          </p:cNvSpPr>
          <p:nvPr>
            <p:ph type="pic" sz="quarter" idx="35"/>
          </p:nvPr>
        </p:nvSpPr>
        <p:spPr>
          <a:xfrm>
            <a:off x="9818692" y="3545988"/>
            <a:ext cx="1787496" cy="2204835"/>
          </a:xfrm>
          <a:prstGeom prst="rect">
            <a:avLst/>
          </a:prstGeom>
        </p:spPr>
        <p:txBody>
          <a:bodyPr/>
          <a:lstStyle>
            <a:lvl1pPr>
              <a:defRPr sz="1800">
                <a:solidFill>
                  <a:schemeClr val="bg1"/>
                </a:solidFill>
              </a:defRPr>
            </a:lvl1pPr>
          </a:lstStyle>
          <a:p>
            <a:endParaRPr lang="id-ID"/>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9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624799" y="1910074"/>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338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4495800" y="2264228"/>
            <a:ext cx="3200400" cy="3200400"/>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4047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8"/>
          <p:cNvSpPr>
            <a:spLocks noGrp="1"/>
          </p:cNvSpPr>
          <p:nvPr>
            <p:ph type="pic" sz="quarter" idx="10"/>
          </p:nvPr>
        </p:nvSpPr>
        <p:spPr>
          <a:xfrm>
            <a:off x="486081" y="2004106"/>
            <a:ext cx="2520000" cy="2520000"/>
          </a:xfrm>
          <a:prstGeom prst="rect">
            <a:avLst/>
          </a:prstGeom>
        </p:spPr>
        <p:txBody>
          <a:bodyPr/>
          <a:lstStyle>
            <a:lvl1pPr>
              <a:defRPr sz="1800"/>
            </a:lvl1pPr>
          </a:lstStyle>
          <a:p>
            <a:endParaRPr lang="id-ID"/>
          </a:p>
        </p:txBody>
      </p:sp>
      <p:sp>
        <p:nvSpPr>
          <p:cNvPr id="12" name="Picture Placeholder 8"/>
          <p:cNvSpPr>
            <a:spLocks noGrp="1"/>
          </p:cNvSpPr>
          <p:nvPr>
            <p:ph type="pic" sz="quarter" idx="11"/>
          </p:nvPr>
        </p:nvSpPr>
        <p:spPr>
          <a:xfrm>
            <a:off x="3390908" y="2004106"/>
            <a:ext cx="2520000" cy="2520000"/>
          </a:xfrm>
          <a:prstGeom prst="rect">
            <a:avLst/>
          </a:prstGeom>
        </p:spPr>
        <p:txBody>
          <a:bodyPr/>
          <a:lstStyle>
            <a:lvl1pPr>
              <a:defRPr sz="1800"/>
            </a:lvl1pPr>
          </a:lstStyle>
          <a:p>
            <a:endParaRPr lang="id-ID" dirty="0"/>
          </a:p>
        </p:txBody>
      </p:sp>
      <p:sp>
        <p:nvSpPr>
          <p:cNvPr id="13" name="Picture Placeholder 8"/>
          <p:cNvSpPr>
            <a:spLocks noGrp="1"/>
          </p:cNvSpPr>
          <p:nvPr>
            <p:ph type="pic" sz="quarter" idx="12"/>
          </p:nvPr>
        </p:nvSpPr>
        <p:spPr>
          <a:xfrm>
            <a:off x="6295735" y="2004106"/>
            <a:ext cx="2520000" cy="2520000"/>
          </a:xfrm>
          <a:prstGeom prst="rect">
            <a:avLst/>
          </a:prstGeom>
        </p:spPr>
        <p:txBody>
          <a:bodyPr/>
          <a:lstStyle>
            <a:lvl1pPr>
              <a:defRPr sz="1800"/>
            </a:lvl1pPr>
          </a:lstStyle>
          <a:p>
            <a:endParaRPr lang="id-ID"/>
          </a:p>
        </p:txBody>
      </p:sp>
      <p:sp>
        <p:nvSpPr>
          <p:cNvPr id="14" name="Picture Placeholder 8"/>
          <p:cNvSpPr>
            <a:spLocks noGrp="1"/>
          </p:cNvSpPr>
          <p:nvPr>
            <p:ph type="pic" sz="quarter" idx="13"/>
          </p:nvPr>
        </p:nvSpPr>
        <p:spPr>
          <a:xfrm>
            <a:off x="9200562" y="2004106"/>
            <a:ext cx="2520000" cy="2520000"/>
          </a:xfrm>
          <a:prstGeom prst="rect">
            <a:avLst/>
          </a:prstGeom>
        </p:spPr>
        <p:txBody>
          <a:bodyPr/>
          <a:lstStyle>
            <a:lvl1pPr>
              <a:defRPr sz="1800"/>
            </a:lvl1pPr>
          </a:lstStyle>
          <a:p>
            <a:endParaRPr lang="id-ID"/>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0123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7" grpId="0"/>
      <p:bldP spid="12" grpId="0"/>
      <p:bldP spid="13" grpId="0"/>
      <p:bldP spid="1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17" name="Picture Placeholder 8"/>
          <p:cNvSpPr>
            <a:spLocks noGrp="1"/>
          </p:cNvSpPr>
          <p:nvPr>
            <p:ph type="pic" sz="quarter" idx="10"/>
          </p:nvPr>
        </p:nvSpPr>
        <p:spPr>
          <a:xfrm>
            <a:off x="486081" y="2004106"/>
            <a:ext cx="2520000" cy="2520000"/>
          </a:xfrm>
          <a:prstGeom prst="ellipse">
            <a:avLst/>
          </a:prstGeom>
        </p:spPr>
        <p:txBody>
          <a:bodyPr/>
          <a:lstStyle>
            <a:lvl1pPr>
              <a:defRPr sz="1800"/>
            </a:lvl1pPr>
          </a:lstStyle>
          <a:p>
            <a:endParaRPr lang="id-ID"/>
          </a:p>
        </p:txBody>
      </p:sp>
      <p:sp>
        <p:nvSpPr>
          <p:cNvPr id="18" name="Picture Placeholder 8"/>
          <p:cNvSpPr>
            <a:spLocks noGrp="1"/>
          </p:cNvSpPr>
          <p:nvPr>
            <p:ph type="pic" sz="quarter" idx="11"/>
          </p:nvPr>
        </p:nvSpPr>
        <p:spPr>
          <a:xfrm>
            <a:off x="3390908" y="2004106"/>
            <a:ext cx="2520000" cy="2520000"/>
          </a:xfrm>
          <a:prstGeom prst="ellipse">
            <a:avLst/>
          </a:prstGeom>
        </p:spPr>
        <p:txBody>
          <a:bodyPr/>
          <a:lstStyle>
            <a:lvl1pPr>
              <a:defRPr sz="1800"/>
            </a:lvl1pPr>
          </a:lstStyle>
          <a:p>
            <a:endParaRPr lang="id-ID" dirty="0"/>
          </a:p>
        </p:txBody>
      </p:sp>
      <p:sp>
        <p:nvSpPr>
          <p:cNvPr id="19" name="Picture Placeholder 8"/>
          <p:cNvSpPr>
            <a:spLocks noGrp="1"/>
          </p:cNvSpPr>
          <p:nvPr>
            <p:ph type="pic" sz="quarter" idx="12"/>
          </p:nvPr>
        </p:nvSpPr>
        <p:spPr>
          <a:xfrm>
            <a:off x="6295735" y="2004106"/>
            <a:ext cx="2520000" cy="2520000"/>
          </a:xfrm>
          <a:prstGeom prst="ellipse">
            <a:avLst/>
          </a:prstGeom>
        </p:spPr>
        <p:txBody>
          <a:bodyPr/>
          <a:lstStyle>
            <a:lvl1pPr>
              <a:defRPr sz="1800"/>
            </a:lvl1pPr>
          </a:lstStyle>
          <a:p>
            <a:endParaRPr lang="id-ID"/>
          </a:p>
        </p:txBody>
      </p:sp>
      <p:sp>
        <p:nvSpPr>
          <p:cNvPr id="20" name="Picture Placeholder 8"/>
          <p:cNvSpPr>
            <a:spLocks noGrp="1"/>
          </p:cNvSpPr>
          <p:nvPr>
            <p:ph type="pic" sz="quarter" idx="13"/>
          </p:nvPr>
        </p:nvSpPr>
        <p:spPr>
          <a:xfrm>
            <a:off x="9200562" y="2004106"/>
            <a:ext cx="2520000" cy="2520000"/>
          </a:xfrm>
          <a:prstGeom prst="ellipse">
            <a:avLst/>
          </a:prstGeom>
        </p:spPr>
        <p:txBody>
          <a:bodyPr/>
          <a:lstStyle>
            <a:lvl1pPr>
              <a:defRPr sz="1800"/>
            </a:lvl1pPr>
          </a:lstStyle>
          <a:p>
            <a:endParaRPr lang="id-ID"/>
          </a:p>
        </p:txBody>
      </p:sp>
    </p:spTree>
    <p:extLst>
      <p:ext uri="{BB962C8B-B14F-4D97-AF65-F5344CB8AC3E}">
        <p14:creationId xmlns:p14="http://schemas.microsoft.com/office/powerpoint/2010/main" val="14877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nodePh="1">
                                  <p:stCondLst>
                                    <p:cond delay="15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nodePh="1">
                                  <p:stCondLst>
                                    <p:cond delay="25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nodePh="1">
                                  <p:stCondLst>
                                    <p:cond delay="350"/>
                                  </p:stCondLst>
                                  <p:endCondLst>
                                    <p:cond evt="begin" delay="0">
                                      <p:tn val="30"/>
                                    </p:cond>
                                  </p:end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7" grpId="0"/>
      <p:bldP spid="18" grpId="0"/>
      <p:bldP spid="19"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1" y="-1"/>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1"/>
          </p:nvPr>
        </p:nvSpPr>
        <p:spPr>
          <a:xfrm>
            <a:off x="4085773"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2"/>
          </p:nvPr>
        </p:nvSpPr>
        <p:spPr>
          <a:xfrm>
            <a:off x="8171545" y="3"/>
            <a:ext cx="4023360" cy="685800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Text Placeholder 9"/>
          <p:cNvSpPr>
            <a:spLocks noGrp="1"/>
          </p:cNvSpPr>
          <p:nvPr>
            <p:ph type="body" sz="quarter" idx="12" hasCustomPrompt="1"/>
          </p:nvPr>
        </p:nvSpPr>
        <p:spPr>
          <a:xfrm>
            <a:off x="-1" y="4757202"/>
            <a:ext cx="4023361" cy="1685333"/>
          </a:xfrm>
          <a:prstGeom prst="rect">
            <a:avLst/>
          </a:prstGeom>
          <a:solidFill>
            <a:schemeClr val="accent1"/>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7" name="Text Placeholder 9"/>
          <p:cNvSpPr>
            <a:spLocks noGrp="1"/>
          </p:cNvSpPr>
          <p:nvPr>
            <p:ph type="body" sz="quarter" idx="23" hasCustomPrompt="1"/>
          </p:nvPr>
        </p:nvSpPr>
        <p:spPr>
          <a:xfrm>
            <a:off x="4085776" y="4757202"/>
            <a:ext cx="4023361" cy="1685333"/>
          </a:xfrm>
          <a:prstGeom prst="rect">
            <a:avLst/>
          </a:prstGeom>
          <a:solidFill>
            <a:schemeClr val="accent1">
              <a:lumMod val="75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8" name="Text Placeholder 9"/>
          <p:cNvSpPr>
            <a:spLocks noGrp="1"/>
          </p:cNvSpPr>
          <p:nvPr>
            <p:ph type="body" sz="quarter" idx="24" hasCustomPrompt="1"/>
          </p:nvPr>
        </p:nvSpPr>
        <p:spPr>
          <a:xfrm>
            <a:off x="8171549" y="4757202"/>
            <a:ext cx="4023361" cy="1685333"/>
          </a:xfrm>
          <a:prstGeom prst="rect">
            <a:avLst/>
          </a:prstGeom>
          <a:solidFill>
            <a:schemeClr val="accent1">
              <a:lumMod val="50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
        <p:nvSpPr>
          <p:cNvPr id="9" name="Text Placeholder 8"/>
          <p:cNvSpPr>
            <a:spLocks noGrp="1"/>
          </p:cNvSpPr>
          <p:nvPr>
            <p:ph type="body" sz="quarter" idx="57" hasCustomPrompt="1"/>
          </p:nvPr>
        </p:nvSpPr>
        <p:spPr>
          <a:xfrm>
            <a:off x="101817" y="4923610"/>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0" name="Text Placeholder 9"/>
          <p:cNvSpPr>
            <a:spLocks noGrp="1"/>
          </p:cNvSpPr>
          <p:nvPr>
            <p:ph type="body" sz="quarter" idx="58" hasCustomPrompt="1"/>
          </p:nvPr>
        </p:nvSpPr>
        <p:spPr>
          <a:xfrm>
            <a:off x="1717607" y="4923610"/>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1" name="Text Placeholder 8"/>
          <p:cNvSpPr>
            <a:spLocks noGrp="1"/>
          </p:cNvSpPr>
          <p:nvPr>
            <p:ph type="body" sz="quarter" idx="59" hasCustomPrompt="1"/>
          </p:nvPr>
        </p:nvSpPr>
        <p:spPr>
          <a:xfrm>
            <a:off x="4202105" y="493086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2" name="Text Placeholder 9"/>
          <p:cNvSpPr>
            <a:spLocks noGrp="1"/>
          </p:cNvSpPr>
          <p:nvPr>
            <p:ph type="body" sz="quarter" idx="60" hasCustomPrompt="1"/>
          </p:nvPr>
        </p:nvSpPr>
        <p:spPr>
          <a:xfrm>
            <a:off x="5817895" y="493086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
        <p:nvSpPr>
          <p:cNvPr id="13" name="Text Placeholder 8"/>
          <p:cNvSpPr>
            <a:spLocks noGrp="1"/>
          </p:cNvSpPr>
          <p:nvPr>
            <p:ph type="body" sz="quarter" idx="61" hasCustomPrompt="1"/>
          </p:nvPr>
        </p:nvSpPr>
        <p:spPr>
          <a:xfrm>
            <a:off x="8287881" y="4938129"/>
            <a:ext cx="1615791" cy="1301209"/>
          </a:xfrm>
          <a:prstGeom prst="rect">
            <a:avLst/>
          </a:prstGeom>
        </p:spPr>
        <p:txBody>
          <a:bodyPr anchor="ctr">
            <a:normAutofit/>
          </a:bodyPr>
          <a:lstStyle>
            <a:lvl1pPr marL="0" indent="0" algn="l">
              <a:lnSpc>
                <a:spcPct val="90000"/>
              </a:lnSpc>
              <a:spcBef>
                <a:spcPts val="600"/>
              </a:spcBef>
              <a:buNone/>
              <a:defRPr sz="2800" b="0">
                <a:solidFill>
                  <a:schemeClr val="bg1">
                    <a:lumMod val="95000"/>
                  </a:schemeClr>
                </a:solidFill>
                <a:latin typeface="Bebas Neue" panose="020B0606020202050201" pitchFamily="34" charset="0"/>
              </a:defRPr>
            </a:lvl1pPr>
          </a:lstStyle>
          <a:p>
            <a:pPr lvl="0"/>
            <a:r>
              <a:rPr lang="en-US" dirty="0" smtClean="0"/>
              <a:t>Edit text</a:t>
            </a:r>
            <a:endParaRPr lang="en-US" dirty="0"/>
          </a:p>
        </p:txBody>
      </p:sp>
      <p:sp>
        <p:nvSpPr>
          <p:cNvPr id="14" name="Text Placeholder 9"/>
          <p:cNvSpPr>
            <a:spLocks noGrp="1"/>
          </p:cNvSpPr>
          <p:nvPr>
            <p:ph type="body" sz="quarter" idx="62" hasCustomPrompt="1"/>
          </p:nvPr>
        </p:nvSpPr>
        <p:spPr>
          <a:xfrm>
            <a:off x="9903671" y="4938129"/>
            <a:ext cx="2157412" cy="1301209"/>
          </a:xfrm>
          <a:prstGeom prst="rect">
            <a:avLst/>
          </a:prstGeom>
        </p:spPr>
        <p:txBody>
          <a:bodyPr anchor="ctr"/>
          <a:lstStyle>
            <a:lvl1pPr marL="0" indent="0">
              <a:buNone/>
              <a:defRPr sz="1600" baseline="0">
                <a:solidFill>
                  <a:schemeClr val="bg1">
                    <a:lumMod val="95000"/>
                  </a:schemeClr>
                </a:solidFill>
                <a:latin typeface="Calibri" panose="020F0502020204030204" pitchFamily="34" charset="0"/>
              </a:defRPr>
            </a:lvl1pPr>
          </a:lstStyle>
          <a:p>
            <a:pPr lvl="0"/>
            <a:r>
              <a:rPr lang="id-ID" dirty="0" smtClean="0"/>
              <a:t>Edit Text</a:t>
            </a:r>
            <a:endParaRPr lang="id-ID" dirty="0"/>
          </a:p>
        </p:txBody>
      </p:sp>
    </p:spTree>
    <p:extLst>
      <p:ext uri="{BB962C8B-B14F-4D97-AF65-F5344CB8AC3E}">
        <p14:creationId xmlns:p14="http://schemas.microsoft.com/office/powerpoint/2010/main" val="30692488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26"/>
          </p:nvPr>
        </p:nvSpPr>
        <p:spPr>
          <a:xfrm>
            <a:off x="6125032" y="3077147"/>
            <a:ext cx="2728685" cy="1770623"/>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4" name="Picture Placeholder 3"/>
          <p:cNvSpPr>
            <a:spLocks noGrp="1"/>
          </p:cNvSpPr>
          <p:nvPr>
            <p:ph type="pic" sz="quarter" idx="25"/>
          </p:nvPr>
        </p:nvSpPr>
        <p:spPr>
          <a:xfrm>
            <a:off x="6125028" y="4847775"/>
            <a:ext cx="6066971" cy="201023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5" name="Picture Placeholder 3"/>
          <p:cNvSpPr>
            <a:spLocks noGrp="1"/>
          </p:cNvSpPr>
          <p:nvPr>
            <p:ph type="pic" sz="quarter" idx="20"/>
          </p:nvPr>
        </p:nvSpPr>
        <p:spPr>
          <a:xfrm>
            <a:off x="2" y="0"/>
            <a:ext cx="3352801" cy="1625600"/>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6" name="Picture Placeholder 3"/>
          <p:cNvSpPr>
            <a:spLocks noGrp="1"/>
          </p:cNvSpPr>
          <p:nvPr>
            <p:ph type="pic" sz="quarter" idx="21"/>
          </p:nvPr>
        </p:nvSpPr>
        <p:spPr>
          <a:xfrm>
            <a:off x="2" y="1625606"/>
            <a:ext cx="3352801" cy="3222171"/>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7" name="Picture Placeholder 3"/>
          <p:cNvSpPr>
            <a:spLocks noGrp="1"/>
          </p:cNvSpPr>
          <p:nvPr>
            <p:ph type="pic" sz="quarter" idx="22"/>
          </p:nvPr>
        </p:nvSpPr>
        <p:spPr>
          <a:xfrm>
            <a:off x="-3" y="4847777"/>
            <a:ext cx="6125032" cy="20102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8" name="Picture Placeholder 3"/>
          <p:cNvSpPr>
            <a:spLocks noGrp="1"/>
          </p:cNvSpPr>
          <p:nvPr>
            <p:ph type="pic" sz="quarter" idx="23"/>
          </p:nvPr>
        </p:nvSpPr>
        <p:spPr>
          <a:xfrm>
            <a:off x="3352803" y="3077029"/>
            <a:ext cx="2772231"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9" name="Picture Placeholder 3"/>
          <p:cNvSpPr>
            <a:spLocks noGrp="1"/>
          </p:cNvSpPr>
          <p:nvPr>
            <p:ph type="pic" sz="quarter" idx="24"/>
          </p:nvPr>
        </p:nvSpPr>
        <p:spPr>
          <a:xfrm>
            <a:off x="3352801" y="-1"/>
            <a:ext cx="550091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0" name="Picture Placeholder 3"/>
          <p:cNvSpPr>
            <a:spLocks noGrp="1"/>
          </p:cNvSpPr>
          <p:nvPr>
            <p:ph type="pic" sz="quarter" idx="27"/>
          </p:nvPr>
        </p:nvSpPr>
        <p:spPr>
          <a:xfrm>
            <a:off x="8853716" y="-1"/>
            <a:ext cx="3338285" cy="3077029"/>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1" name="Picture Placeholder 3"/>
          <p:cNvSpPr>
            <a:spLocks noGrp="1"/>
          </p:cNvSpPr>
          <p:nvPr>
            <p:ph type="pic" sz="quarter" idx="28"/>
          </p:nvPr>
        </p:nvSpPr>
        <p:spPr>
          <a:xfrm>
            <a:off x="8853715" y="3077029"/>
            <a:ext cx="3338284" cy="1770742"/>
          </a:xfrm>
          <a:prstGeom prst="rect">
            <a:avLst/>
          </a:prstGeom>
          <a:ln w="57150">
            <a:noFill/>
          </a:ln>
        </p:spPr>
        <p:txBody>
          <a:bodyPr>
            <a:normAutofit/>
          </a:bodyPr>
          <a:lstStyle>
            <a:lvl1pPr>
              <a:defRPr sz="1600">
                <a:solidFill>
                  <a:schemeClr val="accent2"/>
                </a:solidFill>
              </a:defRPr>
            </a:lvl1pPr>
          </a:lstStyle>
          <a:p>
            <a:endParaRPr lang="id-ID" dirty="0"/>
          </a:p>
        </p:txBody>
      </p:sp>
      <p:sp>
        <p:nvSpPr>
          <p:cNvPr id="12" name="Text Placeholder 9"/>
          <p:cNvSpPr>
            <a:spLocks noGrp="1"/>
          </p:cNvSpPr>
          <p:nvPr>
            <p:ph type="body" sz="quarter" idx="12" hasCustomPrompt="1"/>
          </p:nvPr>
        </p:nvSpPr>
        <p:spPr>
          <a:xfrm>
            <a:off x="-7262" y="2184405"/>
            <a:ext cx="12199260" cy="2133601"/>
          </a:xfrm>
          <a:prstGeom prst="rect">
            <a:avLst/>
          </a:prstGeom>
          <a:solidFill>
            <a:schemeClr val="accent1">
              <a:alpha val="79000"/>
            </a:schemeClr>
          </a:solidFill>
        </p:spPr>
        <p:txBody>
          <a:bodyPr/>
          <a:lstStyle>
            <a:lvl1pPr marL="0" indent="0">
              <a:buNone/>
              <a:defRPr sz="133" baseline="0">
                <a:solidFill>
                  <a:schemeClr val="accent1"/>
                </a:solidFill>
                <a:latin typeface="Calibri" panose="020F0502020204030204" pitchFamily="34" charset="0"/>
              </a:defRPr>
            </a:lvl1pPr>
          </a:lstStyle>
          <a:p>
            <a:pPr lvl="0"/>
            <a:r>
              <a:rPr lang="en-US" dirty="0" smtClean="0"/>
              <a:t>.</a:t>
            </a:r>
            <a:endParaRPr lang="id-ID" dirty="0"/>
          </a:p>
        </p:txBody>
      </p:sp>
    </p:spTree>
    <p:extLst>
      <p:ext uri="{BB962C8B-B14F-4D97-AF65-F5344CB8AC3E}">
        <p14:creationId xmlns:p14="http://schemas.microsoft.com/office/powerpoint/2010/main" val="1886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2">
                                            <p:bg/>
                                          </p:spTgt>
                                        </p:tgtEl>
                                        <p:attrNameLst>
                                          <p:attrName>style.visibility</p:attrName>
                                        </p:attrNameLst>
                                      </p:cBhvr>
                                      <p:to>
                                        <p:strVal val="visible"/>
                                      </p:to>
                                    </p:set>
                                    <p:animEffect transition="in" filter="wipe(left)">
                                      <p:cBhvr>
                                        <p:cTn id="38" dur="500"/>
                                        <p:tgtEl>
                                          <p:spTgt spid="12">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uiExpand="1"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1806574"/>
            <a:ext cx="12192000" cy="3070226"/>
          </a:xfrm>
          <a:prstGeom prst="rect">
            <a:avLst/>
          </a:prstGeom>
        </p:spPr>
        <p:txBody>
          <a:bodyPr/>
          <a:lstStyle>
            <a:lvl1pPr>
              <a:defRPr sz="1800"/>
            </a:lvl1pPr>
          </a:lstStyle>
          <a:p>
            <a:endParaRPr lang="id-ID" dirty="0"/>
          </a:p>
        </p:txBody>
      </p:sp>
      <p:sp>
        <p:nvSpPr>
          <p:cNvPr id="10" name="Picture Placeholder 8"/>
          <p:cNvSpPr>
            <a:spLocks noGrp="1"/>
          </p:cNvSpPr>
          <p:nvPr>
            <p:ph type="pic" sz="quarter" idx="11"/>
          </p:nvPr>
        </p:nvSpPr>
        <p:spPr>
          <a:xfrm>
            <a:off x="2582863" y="2493424"/>
            <a:ext cx="1939925" cy="2383376"/>
          </a:xfrm>
          <a:prstGeom prst="rect">
            <a:avLst/>
          </a:prstGeom>
        </p:spPr>
        <p:txBody>
          <a:bodyPr/>
          <a:lstStyle>
            <a:lvl1pPr>
              <a:defRPr sz="1800"/>
            </a:lvl1pPr>
          </a:lstStyle>
          <a:p>
            <a:endParaRPr lang="id-ID" dirty="0"/>
          </a:p>
        </p:txBody>
      </p:sp>
      <p:sp>
        <p:nvSpPr>
          <p:cNvPr id="11" name="Picture Placeholder 8"/>
          <p:cNvSpPr>
            <a:spLocks noGrp="1"/>
          </p:cNvSpPr>
          <p:nvPr>
            <p:ph type="pic" sz="quarter" idx="12"/>
          </p:nvPr>
        </p:nvSpPr>
        <p:spPr>
          <a:xfrm rot="20828860">
            <a:off x="838392" y="2894878"/>
            <a:ext cx="1669690" cy="2786557"/>
          </a:xfrm>
          <a:prstGeom prst="rect">
            <a:avLst/>
          </a:prstGeom>
        </p:spPr>
        <p:txBody>
          <a:bodyPr/>
          <a:lstStyle>
            <a:lvl1pPr>
              <a:defRPr sz="1800"/>
            </a:lvl1pPr>
          </a:lstStyle>
          <a:p>
            <a:endParaRPr lang="id-ID" dirty="0"/>
          </a:p>
        </p:txBody>
      </p:sp>
      <p:sp>
        <p:nvSpPr>
          <p:cNvPr id="13"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4"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15" name="Pentagon 1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TextBox 1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23882989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500"/>
                                        <p:tgtEl>
                                          <p:spTgt spid="14">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12192000" cy="2641600"/>
          </a:xfrm>
          <a:prstGeom prst="rect">
            <a:avLst/>
          </a:prstGeom>
        </p:spPr>
        <p:txBody>
          <a:bodyPr/>
          <a:lstStyle>
            <a:lvl1pPr>
              <a:defRPr sz="1800"/>
            </a:lvl1pPr>
          </a:lstStyle>
          <a:p>
            <a:endParaRPr lang="id-ID"/>
          </a:p>
        </p:txBody>
      </p:sp>
      <p:sp>
        <p:nvSpPr>
          <p:cNvPr id="3" name="Pentagon 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7"/>
          <p:cNvSpPr>
            <a:spLocks noGrp="1"/>
          </p:cNvSpPr>
          <p:nvPr>
            <p:ph type="pic" sz="quarter" idx="33"/>
          </p:nvPr>
        </p:nvSpPr>
        <p:spPr>
          <a:xfrm>
            <a:off x="8176939" y="2214568"/>
            <a:ext cx="3180502" cy="3097660"/>
          </a:xfrm>
          <a:prstGeom prst="rect">
            <a:avLst/>
          </a:prstGeom>
        </p:spPr>
        <p:txBody>
          <a:bodyPr/>
          <a:lstStyle>
            <a:lvl1pPr>
              <a:defRPr sz="1800"/>
            </a:lvl1pPr>
          </a:lstStyle>
          <a:p>
            <a:endParaRPr lang="id-ID"/>
          </a:p>
        </p:txBody>
      </p:sp>
      <p:sp>
        <p:nvSpPr>
          <p:cNvPr id="5"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6"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entagon 6"/>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5295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2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0"/>
          </p:nvPr>
        </p:nvSpPr>
        <p:spPr>
          <a:xfrm>
            <a:off x="0" y="0"/>
            <a:ext cx="2419350" cy="2419350"/>
          </a:xfrm>
          <a:prstGeom prst="rect">
            <a:avLst/>
          </a:prstGeom>
        </p:spPr>
        <p:txBody>
          <a:bodyPr/>
          <a:lstStyle>
            <a:lvl1pPr>
              <a:defRPr sz="1800"/>
            </a:lvl1pPr>
          </a:lstStyle>
          <a:p>
            <a:endParaRPr lang="id-ID" dirty="0"/>
          </a:p>
        </p:txBody>
      </p:sp>
      <p:sp>
        <p:nvSpPr>
          <p:cNvPr id="22" name="Picture Placeholder 8"/>
          <p:cNvSpPr>
            <a:spLocks noGrp="1"/>
          </p:cNvSpPr>
          <p:nvPr>
            <p:ph type="pic" sz="quarter" idx="12"/>
          </p:nvPr>
        </p:nvSpPr>
        <p:spPr>
          <a:xfrm>
            <a:off x="4838700" y="0"/>
            <a:ext cx="2419350" cy="2419350"/>
          </a:xfrm>
          <a:prstGeom prst="rect">
            <a:avLst/>
          </a:prstGeom>
        </p:spPr>
        <p:txBody>
          <a:bodyPr/>
          <a:lstStyle>
            <a:lvl1pPr>
              <a:defRPr sz="1800"/>
            </a:lvl1pPr>
          </a:lstStyle>
          <a:p>
            <a:endParaRPr lang="id-ID" dirty="0"/>
          </a:p>
        </p:txBody>
      </p:sp>
      <p:sp>
        <p:nvSpPr>
          <p:cNvPr id="24" name="Picture Placeholder 8"/>
          <p:cNvSpPr>
            <a:spLocks noGrp="1"/>
          </p:cNvSpPr>
          <p:nvPr>
            <p:ph type="pic" sz="quarter" idx="14"/>
          </p:nvPr>
        </p:nvSpPr>
        <p:spPr>
          <a:xfrm>
            <a:off x="9677400" y="0"/>
            <a:ext cx="2514600" cy="2419350"/>
          </a:xfrm>
          <a:prstGeom prst="rect">
            <a:avLst/>
          </a:prstGeom>
        </p:spPr>
        <p:txBody>
          <a:bodyPr/>
          <a:lstStyle>
            <a:lvl1pPr>
              <a:defRPr sz="1800"/>
            </a:lvl1pPr>
          </a:lstStyle>
          <a:p>
            <a:endParaRPr lang="id-ID" dirty="0"/>
          </a:p>
        </p:txBody>
      </p:sp>
      <p:sp>
        <p:nvSpPr>
          <p:cNvPr id="26" name="Picture Placeholder 8"/>
          <p:cNvSpPr>
            <a:spLocks noGrp="1"/>
          </p:cNvSpPr>
          <p:nvPr>
            <p:ph type="pic" sz="quarter" idx="16"/>
          </p:nvPr>
        </p:nvSpPr>
        <p:spPr>
          <a:xfrm>
            <a:off x="2419350" y="2419350"/>
            <a:ext cx="2419350" cy="2419350"/>
          </a:xfrm>
          <a:prstGeom prst="rect">
            <a:avLst/>
          </a:prstGeom>
        </p:spPr>
        <p:txBody>
          <a:bodyPr/>
          <a:lstStyle>
            <a:lvl1pPr>
              <a:defRPr sz="1800"/>
            </a:lvl1pPr>
          </a:lstStyle>
          <a:p>
            <a:endParaRPr lang="id-ID" dirty="0"/>
          </a:p>
        </p:txBody>
      </p:sp>
      <p:sp>
        <p:nvSpPr>
          <p:cNvPr id="28" name="Picture Placeholder 8"/>
          <p:cNvSpPr>
            <a:spLocks noGrp="1"/>
          </p:cNvSpPr>
          <p:nvPr>
            <p:ph type="pic" sz="quarter" idx="18"/>
          </p:nvPr>
        </p:nvSpPr>
        <p:spPr>
          <a:xfrm>
            <a:off x="7258050" y="2419350"/>
            <a:ext cx="2419350" cy="2419350"/>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96186482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4" grpId="0"/>
      <p:bldP spid="26" grpId="0"/>
      <p:bldP spid="28"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Rectangle 1"/>
          <p:cNvSpPr/>
          <p:nvPr userDrawn="1"/>
        </p:nvSpPr>
        <p:spPr>
          <a:xfrm>
            <a:off x="0" y="0"/>
            <a:ext cx="12192000" cy="3429000"/>
          </a:xfrm>
          <a:prstGeom prst="rect">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8"/>
          <p:cNvSpPr>
            <a:spLocks noGrp="1"/>
          </p:cNvSpPr>
          <p:nvPr>
            <p:ph type="pic" sz="quarter" idx="10"/>
          </p:nvPr>
        </p:nvSpPr>
        <p:spPr>
          <a:xfrm>
            <a:off x="1343241" y="1954239"/>
            <a:ext cx="2030990" cy="3510730"/>
          </a:xfrm>
          <a:prstGeom prst="rect">
            <a:avLst/>
          </a:prstGeom>
        </p:spPr>
        <p:txBody>
          <a:bodyPr/>
          <a:lstStyle>
            <a:lvl1pPr>
              <a:defRPr sz="1800"/>
            </a:lvl1pPr>
          </a:lstStyle>
          <a:p>
            <a:endParaRPr lang="id-ID" dirty="0"/>
          </a:p>
        </p:txBody>
      </p:sp>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13" name="Pentagon 12"/>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15214949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animBg="1"/>
      <p:bldP spid="1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1" name="Picture Placeholder 3"/>
          <p:cNvSpPr>
            <a:spLocks noGrp="1"/>
          </p:cNvSpPr>
          <p:nvPr>
            <p:ph type="pic" sz="quarter" idx="20"/>
          </p:nvPr>
        </p:nvSpPr>
        <p:spPr>
          <a:xfrm>
            <a:off x="2294273" y="1967182"/>
            <a:ext cx="2722896" cy="2722896"/>
          </a:xfrm>
          <a:prstGeom prst="ellipse">
            <a:avLst/>
          </a:prstGeom>
          <a:solidFill>
            <a:schemeClr val="bg1">
              <a:lumMod val="95000"/>
            </a:schemeClr>
          </a:solidFill>
          <a:ln w="88900">
            <a:solidFill>
              <a:schemeClr val="bg1"/>
            </a:solidFill>
          </a:ln>
          <a:effectLst>
            <a:innerShdw blurRad="114300">
              <a:prstClr val="black"/>
            </a:innerShdw>
          </a:effectLst>
        </p:spPr>
        <p:txBody>
          <a:bodyPr>
            <a:normAutofit/>
          </a:bodyPr>
          <a:lstStyle>
            <a:lvl1pPr>
              <a:defRPr sz="1600">
                <a:solidFill>
                  <a:schemeClr val="accent2"/>
                </a:solidFill>
              </a:defRPr>
            </a:lvl1pPr>
          </a:lstStyle>
          <a:p>
            <a:endParaRPr lang="id-ID"/>
          </a:p>
        </p:txBody>
      </p:sp>
      <p:sp>
        <p:nvSpPr>
          <p:cNvPr id="5" name="Pentagon 4"/>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12201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1"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7" name="Picture Placeholder 7"/>
          <p:cNvSpPr>
            <a:spLocks noGrp="1"/>
          </p:cNvSpPr>
          <p:nvPr>
            <p:ph type="pic" sz="quarter" idx="33"/>
          </p:nvPr>
        </p:nvSpPr>
        <p:spPr>
          <a:xfrm>
            <a:off x="5222196" y="2305050"/>
            <a:ext cx="1779854" cy="293082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63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animBg="1"/>
      <p:bldP spid="1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3"/>
          <p:cNvSpPr>
            <a:spLocks noGrp="1"/>
          </p:cNvSpPr>
          <p:nvPr>
            <p:ph type="pic" sz="quarter" idx="20"/>
          </p:nvPr>
        </p:nvSpPr>
        <p:spPr>
          <a:xfrm>
            <a:off x="0" y="2"/>
            <a:ext cx="12192000" cy="1985553"/>
          </a:xfrm>
          <a:prstGeom prst="rect">
            <a:avLst/>
          </a:prstGeom>
          <a:effectLst/>
        </p:spPr>
        <p:txBody>
          <a:bodyPr>
            <a:normAutofit/>
          </a:bodyPr>
          <a:lstStyle>
            <a:lvl1pPr>
              <a:defRPr sz="1600">
                <a:solidFill>
                  <a:schemeClr val="accent2"/>
                </a:solidFill>
              </a:defRPr>
            </a:lvl1pPr>
          </a:lstStyle>
          <a:p>
            <a:endParaRPr lang="id-ID" dirty="0"/>
          </a:p>
        </p:txBody>
      </p:sp>
    </p:spTree>
    <p:extLst>
      <p:ext uri="{BB962C8B-B14F-4D97-AF65-F5344CB8AC3E}">
        <p14:creationId xmlns:p14="http://schemas.microsoft.com/office/powerpoint/2010/main" val="22978139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3753382" y="615600"/>
            <a:ext cx="7157527" cy="665285"/>
          </a:xfrm>
          <a:prstGeom prst="rect">
            <a:avLst/>
          </a:prstGeom>
        </p:spPr>
        <p:txBody>
          <a:bodyPr wrap="square" anchor="t" anchorCtr="0">
            <a:noAutofit/>
          </a:bodyPr>
          <a:lstStyle>
            <a:lvl1pPr algn="r">
              <a:lnSpc>
                <a:spcPct val="90000"/>
              </a:lnSpc>
              <a:defRPr sz="50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5089743" y="1295399"/>
            <a:ext cx="5821166" cy="240851"/>
          </a:xfrm>
          <a:prstGeom prst="rect">
            <a:avLst/>
          </a:prstGeom>
          <a:noFill/>
          <a:ln>
            <a:noFill/>
          </a:ln>
        </p:spPr>
        <p:txBody>
          <a:bodyPr anchor="ctr">
            <a:noAutofit/>
          </a:bodyPr>
          <a:lstStyle>
            <a:lvl1pPr marL="0" indent="0" algn="r">
              <a:lnSpc>
                <a:spcPct val="90000"/>
              </a:lnSpc>
              <a:spcBef>
                <a:spcPts val="1200"/>
              </a:spcBef>
              <a:buNone/>
              <a:defRPr sz="16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6339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anim calcmode="lin" valueType="num">
                                      <p:cBhvr>
                                        <p:cTn id="16" dur="750" fill="hold"/>
                                        <p:tgtEl>
                                          <p:spTgt spid="9"/>
                                        </p:tgtEl>
                                        <p:attrNameLst>
                                          <p:attrName>ppt_x</p:attrName>
                                        </p:attrNameLst>
                                      </p:cBhvr>
                                      <p:tavLst>
                                        <p:tav tm="0">
                                          <p:val>
                                            <p:strVal val="#ppt_x"/>
                                          </p:val>
                                        </p:tav>
                                        <p:tav tm="100000">
                                          <p:val>
                                            <p:strVal val="#ppt_x"/>
                                          </p:val>
                                        </p:tav>
                                      </p:tavLst>
                                    </p:anim>
                                    <p:anim calcmode="lin" valueType="num">
                                      <p:cBhvr>
                                        <p:cTn id="17" dur="75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4" grpId="0" animBg="1"/>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133589" y="2391629"/>
            <a:ext cx="1794930" cy="2922458"/>
          </a:xfrm>
          <a:prstGeom prst="rect">
            <a:avLst/>
          </a:prstGeom>
        </p:spPr>
        <p:txBody>
          <a:bodyPr/>
          <a:lstStyle>
            <a:lvl1pPr>
              <a:defRPr sz="1800"/>
            </a:lvl1pPr>
          </a:lstStyle>
          <a:p>
            <a:endParaRPr lang="id-ID" dirty="0"/>
          </a:p>
        </p:txBody>
      </p:sp>
      <p:sp>
        <p:nvSpPr>
          <p:cNvPr id="8" name="Picture Placeholder 8"/>
          <p:cNvSpPr>
            <a:spLocks noGrp="1"/>
          </p:cNvSpPr>
          <p:nvPr>
            <p:ph type="pic" sz="quarter" idx="11"/>
          </p:nvPr>
        </p:nvSpPr>
        <p:spPr>
          <a:xfrm>
            <a:off x="6316102" y="2391629"/>
            <a:ext cx="1774611" cy="2922458"/>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281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icture Placeholder 7"/>
          <p:cNvSpPr>
            <a:spLocks noGrp="1"/>
          </p:cNvSpPr>
          <p:nvPr>
            <p:ph type="pic" sz="quarter" idx="10"/>
          </p:nvPr>
        </p:nvSpPr>
        <p:spPr>
          <a:xfrm>
            <a:off x="690734" y="2066484"/>
            <a:ext cx="5089357" cy="3672579"/>
          </a:xfrm>
          <a:prstGeom prst="rect">
            <a:avLst/>
          </a:prstGeom>
        </p:spPr>
        <p:txBody>
          <a:bodyPr/>
          <a:lstStyle>
            <a:lvl1pPr>
              <a:defRPr sz="1800"/>
            </a:lvl1pPr>
          </a:lstStyle>
          <a:p>
            <a:endParaRPr lang="id-ID"/>
          </a:p>
        </p:txBody>
      </p:sp>
      <p:sp>
        <p:nvSpPr>
          <p:cNvPr id="12" name="Pentagon 11"/>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7606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p:bldP spid="12" grpId="0" animBg="1"/>
      <p:bldP spid="13"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8293609" cy="665285"/>
          </a:xfrm>
          <a:prstGeom prst="rect">
            <a:avLst/>
          </a:prstGeom>
        </p:spPr>
        <p:txBody>
          <a:bodyPr wrap="square" anchor="t" anchorCtr="0">
            <a:noAutofit/>
          </a:bodyPr>
          <a:lstStyle>
            <a:lvl1pPr algn="l">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690734" y="1124364"/>
            <a:ext cx="6745133" cy="240851"/>
          </a:xfrm>
          <a:prstGeom prst="rect">
            <a:avLst/>
          </a:prstGeom>
          <a:noFill/>
          <a:ln>
            <a:noFill/>
          </a:ln>
        </p:spPr>
        <p:txBody>
          <a:bodyPr anchor="ctr">
            <a:noAutofit/>
          </a:bodyPr>
          <a:lstStyle>
            <a:lvl1pPr marL="0" indent="0" algn="l">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38344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3"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4" name="Pentagon 3"/>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7854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animBg="1"/>
      <p:bldP spid="5"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bg1"/>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solidFill>
                <a:latin typeface="+mn-lt"/>
              </a:defRPr>
            </a:lvl1pPr>
          </a:lstStyle>
          <a:p>
            <a:pPr lvl="0"/>
            <a:r>
              <a:rPr lang="id-ID" dirty="0" smtClean="0"/>
              <a:t>Lorem Ipsum Dolor sit Amet</a:t>
            </a:r>
            <a:endParaRPr lang="en-US" dirty="0"/>
          </a:p>
        </p:txBody>
      </p:sp>
      <p:sp>
        <p:nvSpPr>
          <p:cNvPr id="2" name="Rectangle 1"/>
          <p:cNvSpPr/>
          <p:nvPr userDrawn="1"/>
        </p:nvSpPr>
        <p:spPr>
          <a:xfrm>
            <a:off x="0" y="5162997"/>
            <a:ext cx="12192000" cy="16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8"/>
          <p:cNvSpPr>
            <a:spLocks noGrp="1"/>
          </p:cNvSpPr>
          <p:nvPr>
            <p:ph type="pic" sz="quarter" idx="10"/>
          </p:nvPr>
        </p:nvSpPr>
        <p:spPr>
          <a:xfrm>
            <a:off x="0" y="1611087"/>
            <a:ext cx="12191999" cy="3551910"/>
          </a:xfrm>
          <a:prstGeom prst="rect">
            <a:avLst/>
          </a:prstGeom>
        </p:spPr>
        <p:txBody>
          <a:bodyPr/>
          <a:lstStyle>
            <a:lvl1pPr>
              <a:defRPr sz="1800">
                <a:solidFill>
                  <a:schemeClr val="bg1"/>
                </a:solidFill>
              </a:defRPr>
            </a:lvl1pPr>
          </a:lstStyle>
          <a:p>
            <a:endParaRPr lang="id-ID"/>
          </a:p>
        </p:txBody>
      </p:sp>
    </p:spTree>
    <p:extLst>
      <p:ext uri="{BB962C8B-B14F-4D97-AF65-F5344CB8AC3E}">
        <p14:creationId xmlns:p14="http://schemas.microsoft.com/office/powerpoint/2010/main" val="8610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6" presetClass="entr" presetSubtype="37" fill="hold" grpId="0" nodeType="after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2" grpId="0" animBg="1"/>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26257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8"/>
          <p:cNvSpPr>
            <a:spLocks noGrp="1"/>
          </p:cNvSpPr>
          <p:nvPr>
            <p:ph type="pic" sz="quarter" idx="10"/>
          </p:nvPr>
        </p:nvSpPr>
        <p:spPr>
          <a:xfrm>
            <a:off x="425451" y="2700076"/>
            <a:ext cx="1911726" cy="2949575"/>
          </a:xfrm>
          <a:prstGeom prst="rect">
            <a:avLst/>
          </a:prstGeom>
        </p:spPr>
        <p:txBody>
          <a:bodyPr/>
          <a:lstStyle>
            <a:lvl1pPr>
              <a:defRPr sz="1800"/>
            </a:lvl1pPr>
          </a:lstStyle>
          <a:p>
            <a:endParaRPr lang="id-ID"/>
          </a:p>
        </p:txBody>
      </p:sp>
      <p:sp>
        <p:nvSpPr>
          <p:cNvPr id="8" name="Picture Placeholder 8"/>
          <p:cNvSpPr>
            <a:spLocks noGrp="1"/>
          </p:cNvSpPr>
          <p:nvPr>
            <p:ph type="pic" sz="quarter" idx="11"/>
          </p:nvPr>
        </p:nvSpPr>
        <p:spPr>
          <a:xfrm>
            <a:off x="2690644" y="3609143"/>
            <a:ext cx="1424155" cy="2211958"/>
          </a:xfrm>
          <a:prstGeom prst="rect">
            <a:avLst/>
          </a:prstGeom>
        </p:spPr>
        <p:txBody>
          <a:bodyPr/>
          <a:lstStyle>
            <a:lvl1pPr>
              <a:defRPr sz="1800"/>
            </a:lvl1pPr>
          </a:lstStyle>
          <a:p>
            <a:endParaRPr lang="id-ID"/>
          </a:p>
        </p:txBody>
      </p:sp>
    </p:spTree>
    <p:extLst>
      <p:ext uri="{BB962C8B-B14F-4D97-AF65-F5344CB8AC3E}">
        <p14:creationId xmlns:p14="http://schemas.microsoft.com/office/powerpoint/2010/main" val="2703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1"/>
            <a:ext cx="12192000" cy="4644571"/>
          </a:xfrm>
          <a:prstGeom prst="rect">
            <a:avLst/>
          </a:prstGeom>
        </p:spPr>
        <p:txBody>
          <a:bodyPr/>
          <a:lstStyle>
            <a:lvl1pPr>
              <a:defRPr sz="1800">
                <a:solidFill>
                  <a:schemeClr val="bg1"/>
                </a:solidFill>
              </a:defRPr>
            </a:lvl1pPr>
          </a:lstStyle>
          <a:p>
            <a:endParaRPr lang="id-ID"/>
          </a:p>
        </p:txBody>
      </p:sp>
      <p:grpSp>
        <p:nvGrpSpPr>
          <p:cNvPr id="4" name="Group 3"/>
          <p:cNvGrpSpPr/>
          <p:nvPr userDrawn="1"/>
        </p:nvGrpSpPr>
        <p:grpSpPr>
          <a:xfrm rot="16200000">
            <a:off x="11656458" y="6223981"/>
            <a:ext cx="465137" cy="605948"/>
            <a:chOff x="5859463" y="6252052"/>
            <a:chExt cx="465137" cy="605948"/>
          </a:xfrm>
          <a:solidFill>
            <a:schemeClr val="accent1"/>
          </a:solidFill>
        </p:grpSpPr>
        <p:sp>
          <p:nvSpPr>
            <p:cNvPr id="5" name="Rectangle 4"/>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Isosceles Triangle 5"/>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TextBox 6"/>
          <p:cNvSpPr txBox="1"/>
          <p:nvPr userDrawn="1"/>
        </p:nvSpPr>
        <p:spPr>
          <a:xfrm>
            <a:off x="11672330" y="6357679"/>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8" name="Picture Placeholder 7"/>
          <p:cNvSpPr>
            <a:spLocks noGrp="1"/>
          </p:cNvSpPr>
          <p:nvPr>
            <p:ph type="pic" sz="quarter" idx="33"/>
          </p:nvPr>
        </p:nvSpPr>
        <p:spPr>
          <a:xfrm>
            <a:off x="6960924" y="-331282"/>
            <a:ext cx="5461506" cy="4997228"/>
          </a:xfrm>
          <a:custGeom>
            <a:avLst/>
            <a:gdLst>
              <a:gd name="connsiteX0" fmla="*/ 0 w 2146806"/>
              <a:gd name="connsiteY0" fmla="*/ 0 h 3451003"/>
              <a:gd name="connsiteX1" fmla="*/ 2146806 w 2146806"/>
              <a:gd name="connsiteY1" fmla="*/ 0 h 3451003"/>
              <a:gd name="connsiteX2" fmla="*/ 2146806 w 2146806"/>
              <a:gd name="connsiteY2" fmla="*/ 3451003 h 3451003"/>
              <a:gd name="connsiteX3" fmla="*/ 0 w 2146806"/>
              <a:gd name="connsiteY3" fmla="*/ 3451003 h 3451003"/>
              <a:gd name="connsiteX4" fmla="*/ 0 w 2146806"/>
              <a:gd name="connsiteY4" fmla="*/ 0 h 3451003"/>
              <a:gd name="connsiteX0" fmla="*/ 0 w 4061331"/>
              <a:gd name="connsiteY0" fmla="*/ 939800 h 4390803"/>
              <a:gd name="connsiteX1" fmla="*/ 4061331 w 4061331"/>
              <a:gd name="connsiteY1" fmla="*/ 0 h 4390803"/>
              <a:gd name="connsiteX2" fmla="*/ 2146806 w 4061331"/>
              <a:gd name="connsiteY2" fmla="*/ 4390803 h 4390803"/>
              <a:gd name="connsiteX3" fmla="*/ 0 w 4061331"/>
              <a:gd name="connsiteY3" fmla="*/ 4390803 h 4390803"/>
              <a:gd name="connsiteX4" fmla="*/ 0 w 4061331"/>
              <a:gd name="connsiteY4" fmla="*/ 939800 h 4390803"/>
              <a:gd name="connsiteX0" fmla="*/ 0 w 4740781"/>
              <a:gd name="connsiteY0" fmla="*/ 1390650 h 4841653"/>
              <a:gd name="connsiteX1" fmla="*/ 4740781 w 4740781"/>
              <a:gd name="connsiteY1" fmla="*/ 0 h 4841653"/>
              <a:gd name="connsiteX2" fmla="*/ 2146806 w 4740781"/>
              <a:gd name="connsiteY2" fmla="*/ 48416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3106 w 4740781"/>
              <a:gd name="connsiteY2" fmla="*/ 4486053 h 4841653"/>
              <a:gd name="connsiteX3" fmla="*/ 0 w 4740781"/>
              <a:gd name="connsiteY3" fmla="*/ 4841653 h 4841653"/>
              <a:gd name="connsiteX4" fmla="*/ 0 w 4740781"/>
              <a:gd name="connsiteY4" fmla="*/ 1390650 h 4841653"/>
              <a:gd name="connsiteX0" fmla="*/ 0 w 4740781"/>
              <a:gd name="connsiteY0" fmla="*/ 1390650 h 4841653"/>
              <a:gd name="connsiteX1" fmla="*/ 4740781 w 4740781"/>
              <a:gd name="connsiteY1" fmla="*/ 0 h 4841653"/>
              <a:gd name="connsiteX2" fmla="*/ 4296281 w 4740781"/>
              <a:gd name="connsiteY2" fmla="*/ 4498753 h 4841653"/>
              <a:gd name="connsiteX3" fmla="*/ 0 w 4740781"/>
              <a:gd name="connsiteY3" fmla="*/ 4841653 h 4841653"/>
              <a:gd name="connsiteX4" fmla="*/ 0 w 4740781"/>
              <a:gd name="connsiteY4" fmla="*/ 1390650 h 4841653"/>
              <a:gd name="connsiteX0" fmla="*/ 720725 w 5461506"/>
              <a:gd name="connsiteY0" fmla="*/ 1390650 h 4997228"/>
              <a:gd name="connsiteX1" fmla="*/ 5461506 w 5461506"/>
              <a:gd name="connsiteY1" fmla="*/ 0 h 4997228"/>
              <a:gd name="connsiteX2" fmla="*/ 5017006 w 5461506"/>
              <a:gd name="connsiteY2" fmla="*/ 4498753 h 4997228"/>
              <a:gd name="connsiteX3" fmla="*/ 0 w 5461506"/>
              <a:gd name="connsiteY3" fmla="*/ 4997228 h 4997228"/>
              <a:gd name="connsiteX4" fmla="*/ 720725 w 5461506"/>
              <a:gd name="connsiteY4" fmla="*/ 1390650 h 499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506" h="4997228">
                <a:moveTo>
                  <a:pt x="720725" y="1390650"/>
                </a:moveTo>
                <a:lnTo>
                  <a:pt x="5461506" y="0"/>
                </a:lnTo>
                <a:lnTo>
                  <a:pt x="5017006" y="4498753"/>
                </a:lnTo>
                <a:lnTo>
                  <a:pt x="0" y="4997228"/>
                </a:lnTo>
                <a:lnTo>
                  <a:pt x="720725" y="1390650"/>
                </a:lnTo>
                <a:close/>
              </a:path>
            </a:pathLst>
          </a:custGeom>
          <a:noFill/>
        </p:spPr>
        <p:txBody>
          <a:bodyPr/>
          <a:lstStyle>
            <a:lvl1pPr>
              <a:defRPr sz="1800"/>
            </a:lvl1pPr>
          </a:lstStyle>
          <a:p>
            <a:endParaRPr lang="id-ID"/>
          </a:p>
        </p:txBody>
      </p:sp>
    </p:spTree>
    <p:extLst>
      <p:ext uri="{BB962C8B-B14F-4D97-AF65-F5344CB8AC3E}">
        <p14:creationId xmlns:p14="http://schemas.microsoft.com/office/powerpoint/2010/main" val="2125235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7"/>
          <p:cNvSpPr>
            <a:spLocks noGrp="1"/>
          </p:cNvSpPr>
          <p:nvPr>
            <p:ph type="pic" sz="quarter" idx="33"/>
          </p:nvPr>
        </p:nvSpPr>
        <p:spPr>
          <a:xfrm>
            <a:off x="3624674" y="3219739"/>
            <a:ext cx="4119504" cy="2604844"/>
          </a:xfrm>
          <a:prstGeom prst="rect">
            <a:avLst/>
          </a:prstGeom>
        </p:spPr>
        <p:txBody>
          <a:bodyPr/>
          <a:lstStyle>
            <a:lvl1pPr>
              <a:defRPr sz="1800"/>
            </a:lvl1pPr>
          </a:lstStyle>
          <a:p>
            <a:endParaRPr lang="id-ID" dirty="0"/>
          </a:p>
        </p:txBody>
      </p:sp>
    </p:spTree>
    <p:extLst>
      <p:ext uri="{BB962C8B-B14F-4D97-AF65-F5344CB8AC3E}">
        <p14:creationId xmlns:p14="http://schemas.microsoft.com/office/powerpoint/2010/main" val="4055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90734" y="579505"/>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Neris Thin" panose="00000300000000000000" pitchFamily="50" charset="0"/>
                <a:ea typeface="Gulim" pitchFamily="34" charset="-127"/>
              </a:defRPr>
            </a:lvl1pPr>
          </a:lstStyle>
          <a:p>
            <a:r>
              <a:rPr lang="en-US" dirty="0" smtClean="0"/>
              <a:t>Title</a:t>
            </a:r>
            <a:endParaRPr lang="en-US" dirty="0"/>
          </a:p>
        </p:txBody>
      </p:sp>
      <p:sp>
        <p:nvSpPr>
          <p:cNvPr id="10" name="Text Placeholder 8"/>
          <p:cNvSpPr>
            <a:spLocks noGrp="1"/>
          </p:cNvSpPr>
          <p:nvPr>
            <p:ph type="body" sz="quarter" idx="32" hasCustomPrompt="1"/>
          </p:nvPr>
        </p:nvSpPr>
        <p:spPr>
          <a:xfrm>
            <a:off x="1699195" y="1124364"/>
            <a:ext cx="8785674"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65000"/>
                  </a:schemeClr>
                </a:solidFill>
                <a:latin typeface="+mn-lt"/>
              </a:defRPr>
            </a:lvl1pPr>
          </a:lstStyle>
          <a:p>
            <a:pPr lvl="0"/>
            <a:r>
              <a:rPr lang="id-ID" dirty="0" smtClean="0"/>
              <a:t>Lorem Ipsum Dolor sit Amet</a:t>
            </a:r>
            <a:endParaRPr lang="en-US" dirty="0"/>
          </a:p>
        </p:txBody>
      </p:sp>
      <p:sp>
        <p:nvSpPr>
          <p:cNvPr id="6" name="Pentagon 5"/>
          <p:cNvSpPr/>
          <p:nvPr userDrawn="1"/>
        </p:nvSpPr>
        <p:spPr>
          <a:xfrm rot="5400000">
            <a:off x="11218691" y="46039"/>
            <a:ext cx="549275" cy="4572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13134" y="56560"/>
            <a:ext cx="560388" cy="338554"/>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
        <p:nvSpPr>
          <p:cNvPr id="7" name="Picture Placeholder 3"/>
          <p:cNvSpPr>
            <a:spLocks noGrp="1"/>
          </p:cNvSpPr>
          <p:nvPr>
            <p:ph type="pic" sz="quarter" idx="20"/>
          </p:nvPr>
        </p:nvSpPr>
        <p:spPr>
          <a:xfrm>
            <a:off x="4078515" y="2243680"/>
            <a:ext cx="4064000" cy="2380343"/>
          </a:xfrm>
          <a:prstGeom prst="rect">
            <a:avLst/>
          </a:prstGeom>
          <a:effectLst>
            <a:innerShdw blurRad="114300">
              <a:prstClr val="black"/>
            </a:innerShdw>
          </a:effectLst>
        </p:spPr>
        <p:txBody>
          <a:bodyPr>
            <a:normAutofit/>
          </a:bodyPr>
          <a:lstStyle>
            <a:lvl1pPr>
              <a:defRPr sz="1600">
                <a:solidFill>
                  <a:schemeClr val="accent2"/>
                </a:solidFill>
              </a:defRPr>
            </a:lvl1pPr>
          </a:lstStyle>
          <a:p>
            <a:endParaRPr lang="id-ID"/>
          </a:p>
        </p:txBody>
      </p:sp>
    </p:spTree>
    <p:extLst>
      <p:ext uri="{BB962C8B-B14F-4D97-AF65-F5344CB8AC3E}">
        <p14:creationId xmlns:p14="http://schemas.microsoft.com/office/powerpoint/2010/main" val="190936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6" grpId="0" animBg="1"/>
      <p:bldP spid="11"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55346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78" r:id="rId3"/>
    <p:sldLayoutId id="2147483673" r:id="rId4"/>
    <p:sldLayoutId id="2147483649" r:id="rId5"/>
    <p:sldLayoutId id="2147483695" r:id="rId6"/>
    <p:sldLayoutId id="2147483694" r:id="rId7"/>
    <p:sldLayoutId id="2147483692" r:id="rId8"/>
    <p:sldLayoutId id="2147483691" r:id="rId9"/>
    <p:sldLayoutId id="2147483689" r:id="rId10"/>
    <p:sldLayoutId id="2147483680" r:id="rId11"/>
    <p:sldLayoutId id="2147483653" r:id="rId12"/>
    <p:sldLayoutId id="2147483657" r:id="rId13"/>
    <p:sldLayoutId id="2147483658" r:id="rId14"/>
    <p:sldLayoutId id="2147483683" r:id="rId15"/>
    <p:sldLayoutId id="2147483685" r:id="rId16"/>
    <p:sldLayoutId id="2147483659" r:id="rId17"/>
    <p:sldLayoutId id="2147483661" r:id="rId18"/>
    <p:sldLayoutId id="2147483684" r:id="rId19"/>
    <p:sldLayoutId id="2147483686" r:id="rId20"/>
    <p:sldLayoutId id="2147483664" r:id="rId21"/>
    <p:sldLayoutId id="2147483665" r:id="rId22"/>
    <p:sldLayoutId id="2147483666" r:id="rId23"/>
    <p:sldLayoutId id="2147483681" r:id="rId24"/>
    <p:sldLayoutId id="2147483667" r:id="rId25"/>
    <p:sldLayoutId id="2147483682" r:id="rId26"/>
    <p:sldLayoutId id="2147483687" r:id="rId27"/>
    <p:sldLayoutId id="2147483688" r:id="rId28"/>
    <p:sldLayoutId id="2147483668" r:id="rId29"/>
    <p:sldLayoutId id="2147483690" r:id="rId30"/>
    <p:sldLayoutId id="2147483669" r:id="rId31"/>
    <p:sldLayoutId id="2147483670" r:id="rId32"/>
    <p:sldLayoutId id="2147483671" r:id="rId33"/>
    <p:sldLayoutId id="2147483672" r:id="rId34"/>
    <p:sldLayoutId id="2147483693" r:id="rId35"/>
    <p:sldLayoutId id="2147483674" r:id="rId36"/>
    <p:sldLayoutId id="2147483675" r:id="rId37"/>
    <p:sldLayoutId id="2147483676" r:id="rId38"/>
    <p:sldLayoutId id="2147483677" r:id="rId39"/>
    <p:sldLayoutId id="2147483679" r:id="rId4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045" y="914399"/>
            <a:ext cx="5251270" cy="2508462"/>
          </a:xfrm>
          <a:prstGeom prst="rect">
            <a:avLst/>
          </a:prstGeom>
          <a:solidFill>
            <a:schemeClr val="tx2">
              <a:lumMod val="60000"/>
              <a:lumOff val="40000"/>
              <a:alpha val="8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415109" y="1276350"/>
            <a:ext cx="5408022" cy="1938992"/>
          </a:xfrm>
          <a:prstGeom prst="rect">
            <a:avLst/>
          </a:prstGeom>
          <a:noFill/>
        </p:spPr>
        <p:txBody>
          <a:bodyPr wrap="square" rtlCol="0">
            <a:spAutoFit/>
          </a:bodyPr>
          <a:lstStyle/>
          <a:p>
            <a:r>
              <a:rPr lang="en-IN" sz="4000" dirty="0" smtClean="0">
                <a:solidFill>
                  <a:srgbClr val="FFFFFF"/>
                </a:solidFill>
                <a:ea typeface="Verdana" panose="020B0604030504040204" pitchFamily="34" charset="0"/>
                <a:cs typeface="Verdana" panose="020B0604030504040204" pitchFamily="34" charset="0"/>
              </a:rPr>
              <a:t>Warehouse</a:t>
            </a:r>
          </a:p>
          <a:p>
            <a:r>
              <a:rPr lang="en-IN" sz="4000" dirty="0" smtClean="0">
                <a:solidFill>
                  <a:srgbClr val="FFFFFF"/>
                </a:solidFill>
                <a:ea typeface="Verdana" panose="020B0604030504040204" pitchFamily="34" charset="0"/>
                <a:cs typeface="Verdana" panose="020B0604030504040204" pitchFamily="34" charset="0"/>
              </a:rPr>
              <a:t>	 Management 				  System </a:t>
            </a:r>
            <a:endParaRPr lang="id-ID" sz="4000" dirty="0">
              <a:solidFill>
                <a:schemeClr val="bg1"/>
              </a:solidFill>
              <a:ea typeface="Verdana" panose="020B0604030504040204" pitchFamily="34" charset="0"/>
              <a:cs typeface="Verdana" panose="020B0604030504040204" pitchFamily="34" charset="0"/>
            </a:endParaRPr>
          </a:p>
        </p:txBody>
      </p:sp>
      <p:grpSp>
        <p:nvGrpSpPr>
          <p:cNvPr id="76" name="Group 75"/>
          <p:cNvGrpSpPr/>
          <p:nvPr/>
        </p:nvGrpSpPr>
        <p:grpSpPr>
          <a:xfrm>
            <a:off x="6149035" y="2087448"/>
            <a:ext cx="3882793" cy="3287907"/>
            <a:chOff x="705680" y="2197089"/>
            <a:chExt cx="3882793" cy="3287907"/>
          </a:xfrm>
        </p:grpSpPr>
        <p:sp>
          <p:nvSpPr>
            <p:cNvPr id="77"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9" name="TextBox 28"/>
          <p:cNvSpPr txBox="1"/>
          <p:nvPr/>
        </p:nvSpPr>
        <p:spPr>
          <a:xfrm rot="10800000">
            <a:off x="6275024" y="2709311"/>
            <a:ext cx="655617" cy="923330"/>
          </a:xfrm>
          <a:prstGeom prst="rect">
            <a:avLst/>
          </a:prstGeom>
          <a:noFill/>
        </p:spPr>
        <p:txBody>
          <a:bodyPr wrap="square" rtlCol="0">
            <a:spAutoFit/>
          </a:bodyPr>
          <a:lstStyle/>
          <a:p>
            <a:endParaRPr lang="en-US" sz="5400" dirty="0">
              <a:latin typeface="Lucida Handwriting" panose="03010101010101010101" pitchFamily="66" charset="0"/>
              <a:cs typeface="Estrangelo Edessa" panose="03080600000000000000"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990" y="2281587"/>
            <a:ext cx="3572882" cy="2215686"/>
          </a:xfrm>
          <a:prstGeom prst="rect">
            <a:avLst/>
          </a:prstGeom>
        </p:spPr>
      </p:pic>
      <p:grpSp>
        <p:nvGrpSpPr>
          <p:cNvPr id="66" name="Group 65"/>
          <p:cNvGrpSpPr/>
          <p:nvPr/>
        </p:nvGrpSpPr>
        <p:grpSpPr>
          <a:xfrm>
            <a:off x="8496522" y="3793044"/>
            <a:ext cx="3624533" cy="2144442"/>
            <a:chOff x="3098530" y="3340554"/>
            <a:chExt cx="3624533" cy="2144442"/>
          </a:xfrm>
        </p:grpSpPr>
        <p:sp>
          <p:nvSpPr>
            <p:cNvPr id="67" name="Freeform 66"/>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Rectangle 67"/>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68"/>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3" name="Group 72"/>
          <p:cNvGrpSpPr/>
          <p:nvPr/>
        </p:nvGrpSpPr>
        <p:grpSpPr>
          <a:xfrm>
            <a:off x="9067968" y="4282703"/>
            <a:ext cx="898768" cy="899646"/>
            <a:chOff x="698500" y="1562100"/>
            <a:chExt cx="3520591" cy="3524030"/>
          </a:xfrm>
        </p:grpSpPr>
        <p:sp>
          <p:nvSpPr>
            <p:cNvPr id="74"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Oval 74"/>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0" name="Group 89"/>
          <p:cNvGrpSpPr/>
          <p:nvPr/>
        </p:nvGrpSpPr>
        <p:grpSpPr>
          <a:xfrm>
            <a:off x="9959257" y="4587984"/>
            <a:ext cx="674309" cy="674968"/>
            <a:chOff x="698500" y="1562100"/>
            <a:chExt cx="3520591" cy="3524030"/>
          </a:xfrm>
        </p:grpSpPr>
        <p:sp>
          <p:nvSpPr>
            <p:cNvPr id="91"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Oval 100"/>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2" name="Group 101"/>
          <p:cNvGrpSpPr/>
          <p:nvPr/>
        </p:nvGrpSpPr>
        <p:grpSpPr>
          <a:xfrm>
            <a:off x="9590856" y="5112567"/>
            <a:ext cx="495188" cy="495672"/>
            <a:chOff x="698500" y="1562100"/>
            <a:chExt cx="3520591" cy="3524030"/>
          </a:xfrm>
        </p:grpSpPr>
        <p:sp>
          <p:nvSpPr>
            <p:cNvPr id="103" name="Freeform 102"/>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Oval 103"/>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668587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anim calcmode="lin" valueType="num">
                                      <p:cBhvr>
                                        <p:cTn id="24" dur="1000" fill="hold"/>
                                        <p:tgtEl>
                                          <p:spTgt spid="76"/>
                                        </p:tgtEl>
                                        <p:attrNameLst>
                                          <p:attrName>ppt_x</p:attrName>
                                        </p:attrNameLst>
                                      </p:cBhvr>
                                      <p:tavLst>
                                        <p:tav tm="0">
                                          <p:val>
                                            <p:strVal val="#ppt_x"/>
                                          </p:val>
                                        </p:tav>
                                        <p:tav tm="100000">
                                          <p:val>
                                            <p:strVal val="#ppt_x"/>
                                          </p:val>
                                        </p:tav>
                                      </p:tavLst>
                                    </p:anim>
                                    <p:anim calcmode="lin" valueType="num">
                                      <p:cBhvr>
                                        <p:cTn id="25" dur="1000" fill="hold"/>
                                        <p:tgtEl>
                                          <p:spTgt spid="7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 calcmode="lin" valueType="num">
                                      <p:cBhvr>
                                        <p:cTn id="34" dur="500" fill="hold"/>
                                        <p:tgtEl>
                                          <p:spTgt spid="73"/>
                                        </p:tgtEl>
                                        <p:attrNameLst>
                                          <p:attrName>ppt_w</p:attrName>
                                        </p:attrNameLst>
                                      </p:cBhvr>
                                      <p:tavLst>
                                        <p:tav tm="0">
                                          <p:val>
                                            <p:fltVal val="0"/>
                                          </p:val>
                                        </p:tav>
                                        <p:tav tm="100000">
                                          <p:val>
                                            <p:strVal val="#ppt_w"/>
                                          </p:val>
                                        </p:tav>
                                      </p:tavLst>
                                    </p:anim>
                                    <p:anim calcmode="lin" valueType="num">
                                      <p:cBhvr>
                                        <p:cTn id="35" dur="500" fill="hold"/>
                                        <p:tgtEl>
                                          <p:spTgt spid="73"/>
                                        </p:tgtEl>
                                        <p:attrNameLst>
                                          <p:attrName>ppt_h</p:attrName>
                                        </p:attrNameLst>
                                      </p:cBhvr>
                                      <p:tavLst>
                                        <p:tav tm="0">
                                          <p:val>
                                            <p:fltVal val="0"/>
                                          </p:val>
                                        </p:tav>
                                        <p:tav tm="100000">
                                          <p:val>
                                            <p:strVal val="#ppt_h"/>
                                          </p:val>
                                        </p:tav>
                                      </p:tavLst>
                                    </p:anim>
                                    <p:animEffect transition="in" filter="fade">
                                      <p:cBhvr>
                                        <p:cTn id="36" dur="500"/>
                                        <p:tgtEl>
                                          <p:spTgt spid="73"/>
                                        </p:tgtEl>
                                      </p:cBhvr>
                                    </p:animEffect>
                                  </p:childTnLst>
                                </p:cTn>
                              </p:par>
                              <p:par>
                                <p:cTn id="37" presetID="8" presetClass="emph" presetSubtype="0" fill="hold" nodeType="withEffect">
                                  <p:stCondLst>
                                    <p:cond delay="0"/>
                                  </p:stCondLst>
                                  <p:childTnLst>
                                    <p:animRot by="21600000">
                                      <p:cBhvr>
                                        <p:cTn id="38" dur="1000" fill="hold"/>
                                        <p:tgtEl>
                                          <p:spTgt spid="73"/>
                                        </p:tgtEl>
                                        <p:attrNameLst>
                                          <p:attrName>r</p:attrName>
                                        </p:attrNameLst>
                                      </p:cBhvr>
                                    </p:animRot>
                                  </p:childTnLst>
                                </p:cTn>
                              </p:par>
                              <p:par>
                                <p:cTn id="39" presetID="53" presetClass="entr" presetSubtype="16"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par>
                                <p:cTn id="44" presetID="53" presetClass="entr" presetSubtype="16"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 calcmode="lin" valueType="num">
                                      <p:cBhvr>
                                        <p:cTn id="46" dur="500" fill="hold"/>
                                        <p:tgtEl>
                                          <p:spTgt spid="102"/>
                                        </p:tgtEl>
                                        <p:attrNameLst>
                                          <p:attrName>ppt_w</p:attrName>
                                        </p:attrNameLst>
                                      </p:cBhvr>
                                      <p:tavLst>
                                        <p:tav tm="0">
                                          <p:val>
                                            <p:fltVal val="0"/>
                                          </p:val>
                                        </p:tav>
                                        <p:tav tm="100000">
                                          <p:val>
                                            <p:strVal val="#ppt_w"/>
                                          </p:val>
                                        </p:tav>
                                      </p:tavLst>
                                    </p:anim>
                                    <p:anim calcmode="lin" valueType="num">
                                      <p:cBhvr>
                                        <p:cTn id="47" dur="500" fill="hold"/>
                                        <p:tgtEl>
                                          <p:spTgt spid="102"/>
                                        </p:tgtEl>
                                        <p:attrNameLst>
                                          <p:attrName>ppt_h</p:attrName>
                                        </p:attrNameLst>
                                      </p:cBhvr>
                                      <p:tavLst>
                                        <p:tav tm="0">
                                          <p:val>
                                            <p:fltVal val="0"/>
                                          </p:val>
                                        </p:tav>
                                        <p:tav tm="100000">
                                          <p:val>
                                            <p:strVal val="#ppt_h"/>
                                          </p:val>
                                        </p:tav>
                                      </p:tavLst>
                                    </p:anim>
                                    <p:animEffect transition="in" filter="fade">
                                      <p:cBhvr>
                                        <p:cTn id="48" dur="500"/>
                                        <p:tgtEl>
                                          <p:spTgt spid="102"/>
                                        </p:tgtEl>
                                      </p:cBhvr>
                                    </p:animEffect>
                                  </p:childTnLst>
                                </p:cTn>
                              </p:par>
                              <p:par>
                                <p:cTn id="49" presetID="8" presetClass="emph" presetSubtype="0" fill="hold" nodeType="withEffect">
                                  <p:stCondLst>
                                    <p:cond delay="0"/>
                                  </p:stCondLst>
                                  <p:childTnLst>
                                    <p:animRot by="21600000">
                                      <p:cBhvr>
                                        <p:cTn id="50" dur="1000" fill="hold"/>
                                        <p:tgtEl>
                                          <p:spTgt spid="90"/>
                                        </p:tgtEl>
                                        <p:attrNameLst>
                                          <p:attrName>r</p:attrName>
                                        </p:attrNameLst>
                                      </p:cBhvr>
                                    </p:animRot>
                                  </p:childTnLst>
                                </p:cTn>
                              </p:par>
                              <p:par>
                                <p:cTn id="51" presetID="8" presetClass="emph" presetSubtype="0" fill="hold" nodeType="withEffect">
                                  <p:stCondLst>
                                    <p:cond delay="0"/>
                                  </p:stCondLst>
                                  <p:childTnLst>
                                    <p:animRot by="21600000">
                                      <p:cBhvr>
                                        <p:cTn id="52" dur="1000" fill="hold"/>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33812" y="4002375"/>
            <a:ext cx="6524376" cy="1323439"/>
          </a:xfrm>
          <a:prstGeom prst="rect">
            <a:avLst/>
          </a:prstGeom>
          <a:noFill/>
        </p:spPr>
        <p:txBody>
          <a:bodyPr wrap="square" rtlCol="0">
            <a:spAutoFit/>
          </a:bodyPr>
          <a:lstStyle/>
          <a:p>
            <a:pPr algn="ctr"/>
            <a:r>
              <a:rPr lang="id-ID" sz="8000" dirty="0" smtClean="0">
                <a:solidFill>
                  <a:schemeClr val="bg1"/>
                </a:solidFill>
                <a:latin typeface="Neris Black" panose="00000A00000000000000" pitchFamily="50" charset="0"/>
              </a:rPr>
              <a:t>THANK Y</a:t>
            </a:r>
            <a:endParaRPr lang="id-ID" sz="8000" dirty="0">
              <a:solidFill>
                <a:schemeClr val="bg1"/>
              </a:solidFill>
              <a:latin typeface="Neris Black" panose="00000A00000000000000" pitchFamily="50" charset="0"/>
            </a:endParaRPr>
          </a:p>
        </p:txBody>
      </p:sp>
      <p:sp>
        <p:nvSpPr>
          <p:cNvPr id="11" name="TextBox 10"/>
          <p:cNvSpPr txBox="1"/>
          <p:nvPr/>
        </p:nvSpPr>
        <p:spPr>
          <a:xfrm>
            <a:off x="3067050" y="4423243"/>
            <a:ext cx="6057900" cy="400110"/>
          </a:xfrm>
          <a:prstGeom prst="rect">
            <a:avLst/>
          </a:prstGeom>
          <a:noFill/>
        </p:spPr>
        <p:txBody>
          <a:bodyPr wrap="square" rtlCol="0">
            <a:spAutoFit/>
          </a:bodyPr>
          <a:lstStyle/>
          <a:p>
            <a:pPr algn="ctr"/>
            <a:r>
              <a:rPr lang="id-ID" sz="2000" dirty="0" smtClean="0">
                <a:solidFill>
                  <a:schemeClr val="bg1"/>
                </a:solidFill>
              </a:rPr>
              <a:t>For your wathcing</a:t>
            </a:r>
            <a:endParaRPr lang="id-ID" sz="2000" dirty="0">
              <a:solidFill>
                <a:schemeClr val="bg1"/>
              </a:solidFill>
            </a:endParaRPr>
          </a:p>
        </p:txBody>
      </p:sp>
      <p:sp>
        <p:nvSpPr>
          <p:cNvPr id="12" name="Oval 11"/>
          <p:cNvSpPr/>
          <p:nvPr/>
        </p:nvSpPr>
        <p:spPr>
          <a:xfrm>
            <a:off x="5364774" y="4896239"/>
            <a:ext cx="251460" cy="2514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5616234" y="4896239"/>
            <a:ext cx="251460" cy="251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5867694" y="4896239"/>
            <a:ext cx="251460" cy="2514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119154" y="4896239"/>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6370614" y="4896239"/>
            <a:ext cx="251460" cy="2514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6622074" y="4896239"/>
            <a:ext cx="251460" cy="2514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 name="Group 2"/>
          <p:cNvGrpSpPr/>
          <p:nvPr/>
        </p:nvGrpSpPr>
        <p:grpSpPr>
          <a:xfrm>
            <a:off x="5081786" y="1315096"/>
            <a:ext cx="2028428" cy="2028428"/>
            <a:chOff x="5081786" y="1315096"/>
            <a:chExt cx="2028428" cy="2028428"/>
          </a:xfrm>
        </p:grpSpPr>
        <p:grpSp>
          <p:nvGrpSpPr>
            <p:cNvPr id="7" name="Group 6"/>
            <p:cNvGrpSpPr/>
            <p:nvPr/>
          </p:nvGrpSpPr>
          <p:grpSpPr>
            <a:xfrm>
              <a:off x="5081786" y="1315096"/>
              <a:ext cx="2028428" cy="2028428"/>
              <a:chOff x="3545058" y="2015197"/>
              <a:chExt cx="2827606" cy="2827606"/>
            </a:xfrm>
          </p:grpSpPr>
          <p:sp>
            <p:nvSpPr>
              <p:cNvPr id="4" name="Oval 3"/>
              <p:cNvSpPr/>
              <p:nvPr/>
            </p:nvSpPr>
            <p:spPr>
              <a:xfrm>
                <a:off x="3545058" y="2015197"/>
                <a:ext cx="2827606" cy="2827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939540" y="2403427"/>
                <a:ext cx="2313744" cy="2313744"/>
              </a:xfrm>
              <a:prstGeom prst="ellipse">
                <a:avLst/>
              </a:prstGeom>
              <a:solidFill>
                <a:srgbClr val="222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5691754" y="1962981"/>
              <a:ext cx="1094859" cy="1008613"/>
              <a:chOff x="5364774" y="1187772"/>
              <a:chExt cx="2119666" cy="1952692"/>
            </a:xfrm>
            <a:solidFill>
              <a:schemeClr val="bg1"/>
            </a:solidFill>
          </p:grpSpPr>
          <p:sp>
            <p:nvSpPr>
              <p:cNvPr id="19" name="Freeform 34"/>
              <p:cNvSpPr>
                <a:spLocks noEditPoints="1"/>
              </p:cNvSpPr>
              <p:nvPr/>
            </p:nvSpPr>
            <p:spPr bwMode="auto">
              <a:xfrm>
                <a:off x="5364774" y="1187772"/>
                <a:ext cx="1511630" cy="1513107"/>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20"/>
              <p:cNvSpPr>
                <a:spLocks noEditPoints="1"/>
              </p:cNvSpPr>
              <p:nvPr/>
            </p:nvSpPr>
            <p:spPr bwMode="auto">
              <a:xfrm>
                <a:off x="6434166" y="2089164"/>
                <a:ext cx="1050274" cy="105130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grpFill/>
              <a:ln w="28575">
                <a:solidFill>
                  <a:srgbClr val="222A35"/>
                </a:solidFill>
              </a:ln>
            </p:spPr>
            <p:txBody>
              <a:bodyPr vert="horz" wrap="square" lIns="91440" tIns="45720" rIns="91440" bIns="45720" numCol="1" anchor="t" anchorCtr="0" compatLnSpc="1">
                <a:prstTxWarp prst="textNoShape">
                  <a:avLst/>
                </a:prstTxWarp>
              </a:bodyPr>
              <a:lstStyle/>
              <a:p>
                <a:endParaRPr lang="id-ID"/>
              </a:p>
            </p:txBody>
          </p:sp>
        </p:grpSp>
      </p:grpSp>
      <p:sp>
        <p:nvSpPr>
          <p:cNvPr id="18" name="Rectangle 17"/>
          <p:cNvSpPr/>
          <p:nvPr/>
        </p:nvSpPr>
        <p:spPr>
          <a:xfrm>
            <a:off x="4871804" y="3982995"/>
            <a:ext cx="2803160" cy="707886"/>
          </a:xfrm>
          <a:prstGeom prst="rect">
            <a:avLst/>
          </a:prstGeom>
        </p:spPr>
        <p:txBody>
          <a:bodyPr wrap="square">
            <a:spAutoFit/>
          </a:bodyPr>
          <a:lstStyle/>
          <a:p>
            <a:r>
              <a:rPr lang="en-IN" sz="4000" dirty="0" smtClean="0"/>
              <a:t>Thank You</a:t>
            </a:r>
            <a:endParaRPr lang="en-IN" sz="4000" dirty="0"/>
          </a:p>
        </p:txBody>
      </p:sp>
    </p:spTree>
    <p:extLst>
      <p:ext uri="{BB962C8B-B14F-4D97-AF65-F5344CB8AC3E}">
        <p14:creationId xmlns:p14="http://schemas.microsoft.com/office/powerpoint/2010/main" val="2388877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250" fill="hold"/>
                                        <p:tgtEl>
                                          <p:spTgt spid="16"/>
                                        </p:tgtEl>
                                        <p:attrNameLst>
                                          <p:attrName>ppt_w</p:attrName>
                                        </p:attrNameLst>
                                      </p:cBhvr>
                                      <p:tavLst>
                                        <p:tav tm="0">
                                          <p:val>
                                            <p:fltVal val="0"/>
                                          </p:val>
                                        </p:tav>
                                        <p:tav tm="100000">
                                          <p:val>
                                            <p:strVal val="#ppt_w"/>
                                          </p:val>
                                        </p:tav>
                                      </p:tavLst>
                                    </p:anim>
                                    <p:anim calcmode="lin" valueType="num">
                                      <p:cBhvr>
                                        <p:cTn id="48" dur="250" fill="hold"/>
                                        <p:tgtEl>
                                          <p:spTgt spid="16"/>
                                        </p:tgtEl>
                                        <p:attrNameLst>
                                          <p:attrName>ppt_h</p:attrName>
                                        </p:attrNameLst>
                                      </p:cBhvr>
                                      <p:tavLst>
                                        <p:tav tm="0">
                                          <p:val>
                                            <p:fltVal val="0"/>
                                          </p:val>
                                        </p:tav>
                                        <p:tav tm="100000">
                                          <p:val>
                                            <p:strVal val="#ppt_h"/>
                                          </p:val>
                                        </p:tav>
                                      </p:tavLst>
                                    </p:anim>
                                    <p:animEffect transition="in" filter="fade">
                                      <p:cBhvr>
                                        <p:cTn id="49" dur="250"/>
                                        <p:tgtEl>
                                          <p:spTgt spid="16"/>
                                        </p:tgtEl>
                                      </p:cBhvr>
                                    </p:animEffect>
                                  </p:childTnLst>
                                </p:cTn>
                              </p:par>
                            </p:childTnLst>
                          </p:cTn>
                        </p:par>
                        <p:par>
                          <p:cTn id="50" fill="hold">
                            <p:stCondLst>
                              <p:cond delay="325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250" fill="hold"/>
                                        <p:tgtEl>
                                          <p:spTgt spid="17"/>
                                        </p:tgtEl>
                                        <p:attrNameLst>
                                          <p:attrName>ppt_w</p:attrName>
                                        </p:attrNameLst>
                                      </p:cBhvr>
                                      <p:tavLst>
                                        <p:tav tm="0">
                                          <p:val>
                                            <p:fltVal val="0"/>
                                          </p:val>
                                        </p:tav>
                                        <p:tav tm="100000">
                                          <p:val>
                                            <p:strVal val="#ppt_w"/>
                                          </p:val>
                                        </p:tav>
                                      </p:tavLst>
                                    </p:anim>
                                    <p:anim calcmode="lin" valueType="num">
                                      <p:cBhvr>
                                        <p:cTn id="54" dur="250" fill="hold"/>
                                        <p:tgtEl>
                                          <p:spTgt spid="17"/>
                                        </p:tgtEl>
                                        <p:attrNameLst>
                                          <p:attrName>ppt_h</p:attrName>
                                        </p:attrNameLst>
                                      </p:cBhvr>
                                      <p:tavLst>
                                        <p:tav tm="0">
                                          <p:val>
                                            <p:fltVal val="0"/>
                                          </p:val>
                                        </p:tav>
                                        <p:tav tm="100000">
                                          <p:val>
                                            <p:strVal val="#ppt_h"/>
                                          </p:val>
                                        </p:tav>
                                      </p:tavLst>
                                    </p:anim>
                                    <p:animEffect transition="in" filter="fade">
                                      <p:cBhvr>
                                        <p:cTn id="5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735" y="685800"/>
            <a:ext cx="9329566" cy="800100"/>
          </a:xfrm>
        </p:spPr>
        <p:txBody>
          <a:bodyPr/>
          <a:lstStyle/>
          <a:p>
            <a:r>
              <a:rPr lang="en-US" dirty="0" smtClean="0">
                <a:solidFill>
                  <a:schemeClr val="tx1"/>
                </a:solidFill>
                <a:latin typeface="+mn-lt"/>
              </a:rPr>
              <a:t>Overall Solution</a:t>
            </a:r>
            <a:endParaRPr lang="en-US" dirty="0">
              <a:solidFill>
                <a:schemeClr val="tx1"/>
              </a:solidFill>
              <a:latin typeface="+mn-lt"/>
            </a:endParaRPr>
          </a:p>
        </p:txBody>
      </p:sp>
      <p:sp>
        <p:nvSpPr>
          <p:cNvPr id="39" name="TextBox 38"/>
          <p:cNvSpPr txBox="1"/>
          <p:nvPr/>
        </p:nvSpPr>
        <p:spPr>
          <a:xfrm>
            <a:off x="457200" y="1504950"/>
            <a:ext cx="9486900" cy="3416320"/>
          </a:xfrm>
          <a:prstGeom prst="rect">
            <a:avLst/>
          </a:prstGeom>
          <a:noFill/>
        </p:spPr>
        <p:txBody>
          <a:bodyPr wrap="square" rtlCol="0">
            <a:spAutoFit/>
          </a:bodyPr>
          <a:lstStyle/>
          <a:p>
            <a:r>
              <a:rPr lang="en-IN" sz="2400" dirty="0" smtClean="0"/>
              <a:t>Warehouse Management Application with </a:t>
            </a:r>
            <a:r>
              <a:rPr lang="en-IN" sz="2400" dirty="0" smtClean="0"/>
              <a:t>RFID /barcode </a:t>
            </a:r>
            <a:r>
              <a:rPr lang="en-IN" sz="2400" dirty="0" smtClean="0"/>
              <a:t>integration for </a:t>
            </a:r>
          </a:p>
          <a:p>
            <a:endParaRPr lang="en-IN" sz="2400" dirty="0" smtClean="0"/>
          </a:p>
          <a:p>
            <a:pPr marL="800100" lvl="1" indent="-342900">
              <a:buFont typeface="Wingdings" panose="05000000000000000000" pitchFamily="2" charset="2"/>
              <a:buChar char="ü"/>
            </a:pPr>
            <a:r>
              <a:rPr lang="en-IN" sz="2400" dirty="0" smtClean="0"/>
              <a:t>Inward </a:t>
            </a:r>
          </a:p>
          <a:p>
            <a:pPr marL="800100" lvl="1" indent="-342900">
              <a:buFont typeface="Wingdings" panose="05000000000000000000" pitchFamily="2" charset="2"/>
              <a:buChar char="ü"/>
            </a:pPr>
            <a:r>
              <a:rPr lang="en-IN" sz="2400" dirty="0" smtClean="0"/>
              <a:t>Put Away</a:t>
            </a:r>
          </a:p>
          <a:p>
            <a:pPr marL="800100" lvl="1" indent="-342900">
              <a:buFont typeface="Wingdings" panose="05000000000000000000" pitchFamily="2" charset="2"/>
              <a:buChar char="ü"/>
            </a:pPr>
            <a:r>
              <a:rPr lang="en-IN" sz="2400" dirty="0" smtClean="0"/>
              <a:t>Inter Location </a:t>
            </a:r>
            <a:r>
              <a:rPr lang="en-IN" sz="2400" dirty="0"/>
              <a:t>M</a:t>
            </a:r>
            <a:r>
              <a:rPr lang="en-IN" sz="2400" dirty="0" smtClean="0"/>
              <a:t>ovements.</a:t>
            </a:r>
          </a:p>
          <a:p>
            <a:pPr marL="800100" lvl="1" indent="-342900">
              <a:buFont typeface="Wingdings" panose="05000000000000000000" pitchFamily="2" charset="2"/>
              <a:buChar char="ü"/>
            </a:pPr>
            <a:r>
              <a:rPr lang="en-IN" sz="2400" dirty="0" smtClean="0"/>
              <a:t>Dispatch</a:t>
            </a:r>
          </a:p>
          <a:p>
            <a:pPr marL="800100" lvl="1" indent="-342900">
              <a:buFont typeface="Wingdings" panose="05000000000000000000" pitchFamily="2" charset="2"/>
              <a:buChar char="ü"/>
            </a:pPr>
            <a:r>
              <a:rPr lang="en-IN" sz="2400" dirty="0" smtClean="0"/>
              <a:t>WIP</a:t>
            </a:r>
          </a:p>
          <a:p>
            <a:pPr lvl="1"/>
            <a:endParaRPr lang="en-IN" sz="2400" dirty="0" smtClean="0"/>
          </a:p>
          <a:p>
            <a:r>
              <a:rPr lang="en-IN" sz="2400" dirty="0" smtClean="0"/>
              <a:t> </a:t>
            </a:r>
            <a:endParaRPr lang="en-IN"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518" y="2241550"/>
            <a:ext cx="5330826" cy="3460750"/>
          </a:xfrm>
          <a:prstGeom prst="rect">
            <a:avLst/>
          </a:prstGeom>
        </p:spPr>
      </p:pic>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90734" y="546101"/>
            <a:ext cx="10802595" cy="647699"/>
          </a:xfrm>
        </p:spPr>
        <p:txBody>
          <a:bodyPr/>
          <a:lstStyle/>
          <a:p>
            <a:r>
              <a:rPr lang="en-IN" dirty="0" smtClean="0">
                <a:solidFill>
                  <a:schemeClr val="tx1"/>
                </a:solidFill>
                <a:latin typeface="+mn-lt"/>
              </a:rPr>
              <a:t>Inward &amp; Put Away </a:t>
            </a:r>
            <a:endParaRPr lang="en-IN" dirty="0">
              <a:solidFill>
                <a:schemeClr val="tx1"/>
              </a:solidFill>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35" y="1295400"/>
            <a:ext cx="7862999" cy="19684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99" y="3467100"/>
            <a:ext cx="11522120" cy="2476500"/>
          </a:xfrm>
          <a:prstGeom prst="rect">
            <a:avLst/>
          </a:prstGeom>
        </p:spPr>
      </p:pic>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398634" y="546101"/>
            <a:ext cx="11094695" cy="647699"/>
          </a:xfrm>
        </p:spPr>
        <p:txBody>
          <a:bodyPr/>
          <a:lstStyle/>
          <a:p>
            <a:pPr algn="l"/>
            <a:r>
              <a:rPr lang="en-IN" dirty="0" smtClean="0">
                <a:solidFill>
                  <a:schemeClr val="tx1"/>
                </a:solidFill>
                <a:latin typeface="+mn-lt"/>
              </a:rPr>
              <a:t>Inward &amp; Put Away</a:t>
            </a:r>
            <a:endParaRPr lang="en-IN" dirty="0">
              <a:solidFill>
                <a:schemeClr val="tx1"/>
              </a:solidFill>
              <a:latin typeface="+mn-lt"/>
            </a:endParaRPr>
          </a:p>
        </p:txBody>
      </p:sp>
      <p:sp>
        <p:nvSpPr>
          <p:cNvPr id="6" name="Title 10"/>
          <p:cNvSpPr txBox="1">
            <a:spLocks/>
          </p:cNvSpPr>
          <p:nvPr/>
        </p:nvSpPr>
        <p:spPr>
          <a:xfrm>
            <a:off x="398634" y="1193800"/>
            <a:ext cx="11234566" cy="4876800"/>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endParaRPr lang="en-IN" sz="2000" dirty="0" smtClean="0">
              <a:solidFill>
                <a:schemeClr val="tx1"/>
              </a:solidFill>
              <a:latin typeface="+mn-lt"/>
            </a:endParaRPr>
          </a:p>
          <a:p>
            <a:pPr algn="l"/>
            <a:r>
              <a:rPr lang="en-IN" sz="2000" dirty="0" smtClean="0">
                <a:solidFill>
                  <a:schemeClr val="tx1"/>
                </a:solidFill>
                <a:latin typeface="+mn-lt"/>
              </a:rPr>
              <a:t>In the Inward process, below mentioned data will be provided.</a:t>
            </a:r>
          </a:p>
          <a:p>
            <a:pPr algn="l"/>
            <a:endParaRPr lang="en-IN" sz="2000" dirty="0">
              <a:solidFill>
                <a:schemeClr val="tx1"/>
              </a:solidFill>
              <a:latin typeface="+mn-lt"/>
            </a:endParaRPr>
          </a:p>
          <a:p>
            <a:pPr marL="285750" indent="-285750" algn="l">
              <a:buFont typeface="Wingdings" panose="05000000000000000000" pitchFamily="2" charset="2"/>
              <a:buChar char="ü"/>
            </a:pPr>
            <a:r>
              <a:rPr lang="en-IN" sz="2000" dirty="0" smtClean="0">
                <a:solidFill>
                  <a:schemeClr val="tx1"/>
                </a:solidFill>
                <a:latin typeface="+mn-lt"/>
              </a:rPr>
              <a:t>Vendor Code(10 digit code)</a:t>
            </a:r>
          </a:p>
          <a:p>
            <a:pPr marL="285750" indent="-285750" algn="l">
              <a:buFont typeface="Wingdings" panose="05000000000000000000" pitchFamily="2" charset="2"/>
              <a:buChar char="ü"/>
            </a:pPr>
            <a:r>
              <a:rPr lang="en-IN" sz="2000" dirty="0" smtClean="0">
                <a:solidFill>
                  <a:schemeClr val="tx1"/>
                </a:solidFill>
                <a:latin typeface="+mn-lt"/>
              </a:rPr>
              <a:t>Part No(20 digit code with five section)</a:t>
            </a:r>
          </a:p>
          <a:p>
            <a:pPr marL="285750" indent="-285750" algn="l">
              <a:buFont typeface="Wingdings" panose="05000000000000000000" pitchFamily="2" charset="2"/>
              <a:buChar char="ü"/>
            </a:pPr>
            <a:r>
              <a:rPr lang="en-IN" sz="2000" dirty="0" smtClean="0">
                <a:solidFill>
                  <a:schemeClr val="tx1"/>
                </a:solidFill>
                <a:latin typeface="+mn-lt"/>
              </a:rPr>
              <a:t>Date</a:t>
            </a:r>
          </a:p>
          <a:p>
            <a:pPr marL="285750" indent="-285750" algn="l">
              <a:buFont typeface="Wingdings" panose="05000000000000000000" pitchFamily="2" charset="2"/>
              <a:buChar char="ü"/>
            </a:pPr>
            <a:r>
              <a:rPr lang="en-IN" sz="2000" dirty="0" smtClean="0">
                <a:solidFill>
                  <a:schemeClr val="tx1"/>
                </a:solidFill>
                <a:latin typeface="+mn-lt"/>
              </a:rPr>
              <a:t>Serial No (If needed)</a:t>
            </a:r>
          </a:p>
          <a:p>
            <a:pPr algn="l"/>
            <a:endParaRPr lang="en-IN" sz="2000" dirty="0" smtClean="0">
              <a:solidFill>
                <a:schemeClr val="tx1"/>
              </a:solidFill>
              <a:latin typeface="+mn-lt"/>
            </a:endParaRPr>
          </a:p>
          <a:p>
            <a:pPr algn="l"/>
            <a:r>
              <a:rPr lang="en-IN" sz="2000" dirty="0" smtClean="0">
                <a:solidFill>
                  <a:schemeClr val="tx1"/>
                </a:solidFill>
                <a:latin typeface="+mn-lt"/>
              </a:rPr>
              <a:t>Once we submit the GRN with these details, the system will produce </a:t>
            </a:r>
            <a:r>
              <a:rPr lang="en-IN" sz="2000" dirty="0" smtClean="0">
                <a:solidFill>
                  <a:schemeClr val="tx1"/>
                </a:solidFill>
                <a:latin typeface="+mn-lt"/>
              </a:rPr>
              <a:t>RFID / barcode </a:t>
            </a:r>
            <a:r>
              <a:rPr lang="en-IN" sz="2000" dirty="0" smtClean="0">
                <a:solidFill>
                  <a:schemeClr val="tx1"/>
                </a:solidFill>
                <a:latin typeface="+mn-lt"/>
              </a:rPr>
              <a:t>for each item. After GRN, the parts will move to the system suggested locations (bins). In each stage, system will update all the data into stallion server. So the system will shows only the updated data and we can access anywhere in the world.</a:t>
            </a:r>
          </a:p>
          <a:p>
            <a:pPr algn="l"/>
            <a:endParaRPr lang="en-IN" sz="2000" dirty="0" smtClean="0">
              <a:solidFill>
                <a:schemeClr val="tx1"/>
              </a:solidFill>
              <a:latin typeface="+mn-lt"/>
            </a:endParaRPr>
          </a:p>
        </p:txBody>
      </p:sp>
    </p:spTree>
    <p:extLst>
      <p:ext uri="{BB962C8B-B14F-4D97-AF65-F5344CB8AC3E}">
        <p14:creationId xmlns:p14="http://schemas.microsoft.com/office/powerpoint/2010/main" val="325297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196850" y="901701"/>
            <a:ext cx="10617029" cy="647699"/>
          </a:xfrm>
        </p:spPr>
        <p:txBody>
          <a:bodyPr/>
          <a:lstStyle/>
          <a:p>
            <a:r>
              <a:rPr lang="en-IN" dirty="0" smtClean="0">
                <a:solidFill>
                  <a:schemeClr val="tx1"/>
                </a:solidFill>
                <a:latin typeface="+mn-lt"/>
              </a:rPr>
              <a:t>Dispatch Pick-list Generation</a:t>
            </a:r>
            <a:endParaRPr lang="en-IN" dirty="0">
              <a:solidFill>
                <a:schemeClr val="tx1"/>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 y="2055672"/>
            <a:ext cx="11081882" cy="3138628"/>
          </a:xfrm>
          <a:prstGeom prst="rect">
            <a:avLst/>
          </a:prstGeom>
        </p:spPr>
      </p:pic>
    </p:spTree>
    <p:extLst>
      <p:ext uri="{BB962C8B-B14F-4D97-AF65-F5344CB8AC3E}">
        <p14:creationId xmlns:p14="http://schemas.microsoft.com/office/powerpoint/2010/main" val="195447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0" y="628651"/>
            <a:ext cx="9968459" cy="717549"/>
          </a:xfrm>
          <a:prstGeom prst="rect">
            <a:avLst/>
          </a:prstGeom>
        </p:spPr>
        <p:txBody>
          <a:bodyPr wrap="square" anchor="t" anchorCtr="0">
            <a:noAutofit/>
          </a:bodyPr>
          <a:lstStyle/>
          <a:p>
            <a:pPr lvl="0" algn="ctr">
              <a:lnSpc>
                <a:spcPct val="90000"/>
              </a:lnSpc>
              <a:spcBef>
                <a:spcPct val="0"/>
              </a:spcBef>
              <a:defRPr/>
            </a:pPr>
            <a:r>
              <a:rPr lang="en-US" sz="4200" dirty="0" smtClean="0">
                <a:ea typeface="Gulim" pitchFamily="34" charset="-127"/>
                <a:cs typeface="+mj-cs"/>
              </a:rPr>
              <a:t>Dispatch Picking &amp; Transfer to Production/QC</a:t>
            </a:r>
            <a:endParaRPr kumimoji="0" lang="en-US" sz="4200" b="0" i="0" u="none" strike="noStrike" kern="1200" cap="none" spc="0" normalizeH="0" baseline="0" noProof="0" dirty="0">
              <a:ln>
                <a:noFill/>
              </a:ln>
              <a:effectLst/>
              <a:uLnTx/>
              <a:uFillTx/>
              <a:ea typeface="Gulim" pitchFamily="34" charset="-127"/>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62" y="2312830"/>
            <a:ext cx="10170129" cy="2983070"/>
          </a:xfrm>
          <a:prstGeom prst="rect">
            <a:avLst/>
          </a:prstGeom>
        </p:spPr>
      </p:pic>
    </p:spTree>
    <p:extLst>
      <p:ext uri="{BB962C8B-B14F-4D97-AF65-F5344CB8AC3E}">
        <p14:creationId xmlns:p14="http://schemas.microsoft.com/office/powerpoint/2010/main" val="395901016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335842" y="603251"/>
            <a:ext cx="9748666" cy="609599"/>
          </a:xfrm>
          <a:prstGeom prst="rect">
            <a:avLst/>
          </a:prstGeom>
        </p:spPr>
        <p:txBody>
          <a:bodyPr wrap="square" anchor="t" anchorCtr="0">
            <a:noAutofit/>
          </a:bodyPr>
          <a:lstStyle/>
          <a:p>
            <a:pPr lvl="0" algn="ctr">
              <a:lnSpc>
                <a:spcPct val="90000"/>
              </a:lnSpc>
              <a:spcBef>
                <a:spcPct val="0"/>
              </a:spcBef>
              <a:defRPr/>
            </a:pPr>
            <a:r>
              <a:rPr lang="en-US" sz="4200" dirty="0" smtClean="0">
                <a:ea typeface="Gulim" pitchFamily="34" charset="-127"/>
                <a:cs typeface="+mj-cs"/>
              </a:rPr>
              <a:t>Work-in-progress (WIP)</a:t>
            </a:r>
            <a:endParaRPr kumimoji="0" lang="en-US" sz="4200" b="0" i="0" u="none" strike="noStrike" kern="1200" cap="none" spc="0" normalizeH="0" baseline="0" noProof="0" dirty="0">
              <a:ln>
                <a:noFill/>
              </a:ln>
              <a:effectLst/>
              <a:uLnTx/>
              <a:uFillTx/>
              <a:ea typeface="Gulim" pitchFamily="34" charset="-127"/>
              <a:cs typeface="+mj-cs"/>
            </a:endParaRPr>
          </a:p>
        </p:txBody>
      </p:sp>
      <p:sp>
        <p:nvSpPr>
          <p:cNvPr id="3" name="Rectangle 2"/>
          <p:cNvSpPr/>
          <p:nvPr/>
        </p:nvSpPr>
        <p:spPr>
          <a:xfrm>
            <a:off x="4330700" y="1943100"/>
            <a:ext cx="24003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006600" y="2093913"/>
            <a:ext cx="23114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06600" y="2739232"/>
            <a:ext cx="23114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019300" y="3336925"/>
            <a:ext cx="23114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032000" y="3971925"/>
            <a:ext cx="23114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032000" y="4556522"/>
            <a:ext cx="2311400"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41875" y="3282157"/>
            <a:ext cx="1600200" cy="646331"/>
          </a:xfrm>
          <a:prstGeom prst="rect">
            <a:avLst/>
          </a:prstGeom>
          <a:noFill/>
        </p:spPr>
        <p:txBody>
          <a:bodyPr wrap="square" rtlCol="0">
            <a:spAutoFit/>
          </a:bodyPr>
          <a:lstStyle/>
          <a:p>
            <a:r>
              <a:rPr lang="en-US" sz="3600" dirty="0" smtClean="0"/>
              <a:t>WIP_Id</a:t>
            </a:r>
            <a:endParaRPr lang="en-US" sz="3600" dirty="0"/>
          </a:p>
        </p:txBody>
      </p:sp>
      <p:sp>
        <p:nvSpPr>
          <p:cNvPr id="11" name="TextBox 10"/>
          <p:cNvSpPr txBox="1"/>
          <p:nvPr/>
        </p:nvSpPr>
        <p:spPr>
          <a:xfrm>
            <a:off x="2019300" y="2208213"/>
            <a:ext cx="1993900" cy="338554"/>
          </a:xfrm>
          <a:prstGeom prst="rect">
            <a:avLst/>
          </a:prstGeom>
          <a:noFill/>
        </p:spPr>
        <p:txBody>
          <a:bodyPr wrap="square" rtlCol="0">
            <a:spAutoFit/>
          </a:bodyPr>
          <a:lstStyle/>
          <a:p>
            <a:r>
              <a:rPr lang="en-US" sz="1600" dirty="0" smtClean="0"/>
              <a:t>Component 1</a:t>
            </a:r>
            <a:endParaRPr lang="en-US" sz="1600" dirty="0"/>
          </a:p>
        </p:txBody>
      </p:sp>
      <p:sp>
        <p:nvSpPr>
          <p:cNvPr id="13" name="TextBox 12"/>
          <p:cNvSpPr txBox="1"/>
          <p:nvPr/>
        </p:nvSpPr>
        <p:spPr>
          <a:xfrm>
            <a:off x="2044700" y="2861440"/>
            <a:ext cx="1993900" cy="338554"/>
          </a:xfrm>
          <a:prstGeom prst="rect">
            <a:avLst/>
          </a:prstGeom>
          <a:noFill/>
        </p:spPr>
        <p:txBody>
          <a:bodyPr wrap="square" rtlCol="0">
            <a:spAutoFit/>
          </a:bodyPr>
          <a:lstStyle/>
          <a:p>
            <a:r>
              <a:rPr lang="en-US" sz="1600" dirty="0" smtClean="0"/>
              <a:t>Component 2</a:t>
            </a:r>
            <a:endParaRPr lang="en-US" sz="1600" dirty="0"/>
          </a:p>
        </p:txBody>
      </p:sp>
      <p:sp>
        <p:nvSpPr>
          <p:cNvPr id="14" name="TextBox 13"/>
          <p:cNvSpPr txBox="1"/>
          <p:nvPr/>
        </p:nvSpPr>
        <p:spPr>
          <a:xfrm>
            <a:off x="2070100" y="3440500"/>
            <a:ext cx="1993900" cy="338554"/>
          </a:xfrm>
          <a:prstGeom prst="rect">
            <a:avLst/>
          </a:prstGeom>
          <a:noFill/>
        </p:spPr>
        <p:txBody>
          <a:bodyPr wrap="square" rtlCol="0">
            <a:spAutoFit/>
          </a:bodyPr>
          <a:lstStyle/>
          <a:p>
            <a:r>
              <a:rPr lang="en-US" sz="1600" dirty="0" smtClean="0"/>
              <a:t>Component 3</a:t>
            </a:r>
            <a:endParaRPr lang="en-US" sz="1600" dirty="0"/>
          </a:p>
        </p:txBody>
      </p:sp>
      <p:sp>
        <p:nvSpPr>
          <p:cNvPr id="15" name="TextBox 14"/>
          <p:cNvSpPr txBox="1"/>
          <p:nvPr/>
        </p:nvSpPr>
        <p:spPr>
          <a:xfrm>
            <a:off x="2082800" y="4094133"/>
            <a:ext cx="1993900" cy="338554"/>
          </a:xfrm>
          <a:prstGeom prst="rect">
            <a:avLst/>
          </a:prstGeom>
          <a:noFill/>
        </p:spPr>
        <p:txBody>
          <a:bodyPr wrap="square" rtlCol="0">
            <a:spAutoFit/>
          </a:bodyPr>
          <a:lstStyle/>
          <a:p>
            <a:r>
              <a:rPr lang="en-US" sz="1600" dirty="0" smtClean="0"/>
              <a:t>Component 4</a:t>
            </a:r>
            <a:endParaRPr lang="en-US" sz="1600" dirty="0"/>
          </a:p>
        </p:txBody>
      </p:sp>
      <p:sp>
        <p:nvSpPr>
          <p:cNvPr id="16" name="TextBox 15"/>
          <p:cNvSpPr txBox="1"/>
          <p:nvPr/>
        </p:nvSpPr>
        <p:spPr>
          <a:xfrm>
            <a:off x="2095500" y="4666030"/>
            <a:ext cx="1993900" cy="338554"/>
          </a:xfrm>
          <a:prstGeom prst="rect">
            <a:avLst/>
          </a:prstGeom>
          <a:noFill/>
        </p:spPr>
        <p:txBody>
          <a:bodyPr wrap="square" rtlCol="0">
            <a:spAutoFit/>
          </a:bodyPr>
          <a:lstStyle/>
          <a:p>
            <a:r>
              <a:rPr lang="en-US" sz="1600" dirty="0" smtClean="0"/>
              <a:t>Component 5</a:t>
            </a:r>
            <a:endParaRPr lang="en-US" sz="1600" dirty="0"/>
          </a:p>
        </p:txBody>
      </p:sp>
      <p:sp>
        <p:nvSpPr>
          <p:cNvPr id="12" name="Right Arrow 11"/>
          <p:cNvSpPr/>
          <p:nvPr/>
        </p:nvSpPr>
        <p:spPr>
          <a:xfrm>
            <a:off x="6743700" y="2739232"/>
            <a:ext cx="2882900" cy="179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53250" y="3440500"/>
            <a:ext cx="2203450" cy="369332"/>
          </a:xfrm>
          <a:prstGeom prst="rect">
            <a:avLst/>
          </a:prstGeom>
          <a:noFill/>
        </p:spPr>
        <p:txBody>
          <a:bodyPr wrap="square" rtlCol="0">
            <a:spAutoFit/>
          </a:bodyPr>
          <a:lstStyle/>
          <a:p>
            <a:r>
              <a:rPr lang="en-US" b="1" dirty="0" smtClean="0"/>
              <a:t>Finished Product</a:t>
            </a:r>
            <a:endParaRPr lang="en-US" b="1" dirty="0"/>
          </a:p>
        </p:txBody>
      </p:sp>
    </p:spTree>
    <p:extLst>
      <p:ext uri="{BB962C8B-B14F-4D97-AF65-F5344CB8AC3E}">
        <p14:creationId xmlns:p14="http://schemas.microsoft.com/office/powerpoint/2010/main" val="39590101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335842" y="603251"/>
            <a:ext cx="9748666" cy="609599"/>
          </a:xfrm>
          <a:prstGeom prst="rect">
            <a:avLst/>
          </a:prstGeom>
        </p:spPr>
        <p:txBody>
          <a:bodyPr wrap="square" anchor="t" anchorCtr="0">
            <a:noAutofit/>
          </a:bodyPr>
          <a:lstStyle/>
          <a:p>
            <a:pPr lvl="0">
              <a:lnSpc>
                <a:spcPct val="90000"/>
              </a:lnSpc>
              <a:spcBef>
                <a:spcPct val="0"/>
              </a:spcBef>
              <a:defRPr/>
            </a:pPr>
            <a:r>
              <a:rPr lang="en-US" sz="4200" dirty="0" smtClean="0">
                <a:ea typeface="Gulim" pitchFamily="34" charset="-127"/>
                <a:cs typeface="+mj-cs"/>
              </a:rPr>
              <a:t>Work-in-progress (WIP)</a:t>
            </a:r>
            <a:endParaRPr kumimoji="0" lang="en-US" sz="4200" b="0" i="0" u="none" strike="noStrike" kern="1200" cap="none" spc="0" normalizeH="0" baseline="0" noProof="0" dirty="0">
              <a:ln>
                <a:noFill/>
              </a:ln>
              <a:effectLst/>
              <a:uLnTx/>
              <a:uFillTx/>
              <a:ea typeface="Gulim" pitchFamily="34" charset="-127"/>
              <a:cs typeface="+mj-cs"/>
            </a:endParaRPr>
          </a:p>
        </p:txBody>
      </p:sp>
      <p:sp>
        <p:nvSpPr>
          <p:cNvPr id="18" name="Title 10"/>
          <p:cNvSpPr txBox="1">
            <a:spLocks/>
          </p:cNvSpPr>
          <p:nvPr/>
        </p:nvSpPr>
        <p:spPr>
          <a:xfrm>
            <a:off x="398634" y="1193800"/>
            <a:ext cx="11234566" cy="4876800"/>
          </a:xfrm>
          <a:prstGeom prst="rect">
            <a:avLst/>
          </a:prstGeom>
        </p:spPr>
        <p:txBody>
          <a:bodyPr wrap="square" anchor="t" anchorCtr="0">
            <a:noAutofit/>
          </a:bodyPr>
          <a:lstStyle>
            <a:lvl1pPr algn="ctr" defTabSz="914400" rtl="0" eaLnBrk="1" latinLnBrk="0" hangingPunct="1">
              <a:lnSpc>
                <a:spcPct val="90000"/>
              </a:lnSpc>
              <a:spcBef>
                <a:spcPct val="0"/>
              </a:spcBef>
              <a:buNone/>
              <a:defRPr sz="4400" b="0" i="0" kern="1200">
                <a:solidFill>
                  <a:schemeClr val="tx1">
                    <a:lumMod val="65000"/>
                    <a:lumOff val="35000"/>
                  </a:schemeClr>
                </a:solidFill>
                <a:latin typeface="Neris Thin" panose="00000300000000000000" pitchFamily="50" charset="0"/>
                <a:ea typeface="Gulim" pitchFamily="34" charset="-127"/>
                <a:cs typeface="+mj-cs"/>
              </a:defRPr>
            </a:lvl1pPr>
          </a:lstStyle>
          <a:p>
            <a:pPr algn="l"/>
            <a:endParaRPr lang="en-IN" sz="2000" dirty="0" smtClean="0">
              <a:solidFill>
                <a:schemeClr val="tx1"/>
              </a:solidFill>
              <a:latin typeface="+mn-lt"/>
            </a:endParaRPr>
          </a:p>
          <a:p>
            <a:pPr marL="342900" indent="-342900" algn="l">
              <a:buFont typeface="Wingdings" panose="05000000000000000000" pitchFamily="2" charset="2"/>
              <a:buChar char="ü"/>
            </a:pPr>
            <a:r>
              <a:rPr lang="en-IN" sz="2000" dirty="0" smtClean="0">
                <a:solidFill>
                  <a:schemeClr val="tx1"/>
                </a:solidFill>
                <a:latin typeface="+mn-lt"/>
              </a:rPr>
              <a:t>In WIP application, we can create an Id for each work/Product. </a:t>
            </a:r>
          </a:p>
          <a:p>
            <a:pPr marL="342900" indent="-342900" algn="l">
              <a:buFont typeface="Wingdings" panose="05000000000000000000" pitchFamily="2" charset="2"/>
              <a:buChar char="ü"/>
            </a:pPr>
            <a:endParaRPr lang="en-IN" sz="2000" dirty="0" smtClean="0">
              <a:solidFill>
                <a:schemeClr val="tx1"/>
              </a:solidFill>
              <a:latin typeface="+mn-lt"/>
            </a:endParaRPr>
          </a:p>
          <a:p>
            <a:pPr marL="342900" indent="-342900" algn="l">
              <a:buFont typeface="Wingdings" panose="05000000000000000000" pitchFamily="2" charset="2"/>
              <a:buChar char="ü"/>
            </a:pPr>
            <a:r>
              <a:rPr lang="en-IN" sz="2000" dirty="0" smtClean="0">
                <a:solidFill>
                  <a:schemeClr val="tx1"/>
                </a:solidFill>
                <a:latin typeface="+mn-lt"/>
              </a:rPr>
              <a:t>While doing this, the application fetch the data like Wip_Id, User Name, Product Name, </a:t>
            </a:r>
          </a:p>
          <a:p>
            <a:pPr algn="l"/>
            <a:r>
              <a:rPr lang="en-IN" sz="2000" dirty="0">
                <a:solidFill>
                  <a:schemeClr val="tx1"/>
                </a:solidFill>
                <a:latin typeface="+mn-lt"/>
              </a:rPr>
              <a:t> </a:t>
            </a:r>
            <a:r>
              <a:rPr lang="en-IN" sz="2000" dirty="0" smtClean="0">
                <a:solidFill>
                  <a:schemeClr val="tx1"/>
                </a:solidFill>
                <a:latin typeface="+mn-lt"/>
              </a:rPr>
              <a:t>     Date and Time, Component Name and Quantity.</a:t>
            </a:r>
          </a:p>
          <a:p>
            <a:pPr algn="l"/>
            <a:endParaRPr lang="en-IN" sz="2000" dirty="0" smtClean="0">
              <a:solidFill>
                <a:schemeClr val="tx1"/>
              </a:solidFill>
              <a:latin typeface="+mn-lt"/>
            </a:endParaRPr>
          </a:p>
          <a:p>
            <a:pPr marL="342900" indent="-342900" algn="l">
              <a:buFont typeface="Wingdings" panose="05000000000000000000" pitchFamily="2" charset="2"/>
              <a:buChar char="ü"/>
            </a:pPr>
            <a:r>
              <a:rPr lang="en-IN" sz="2000" dirty="0" smtClean="0">
                <a:solidFill>
                  <a:schemeClr val="tx1"/>
                </a:solidFill>
                <a:latin typeface="+mn-lt"/>
              </a:rPr>
              <a:t>Every time while adding the components/Parts, we need to scan the part barcode across the Wip_id.</a:t>
            </a:r>
          </a:p>
          <a:p>
            <a:pPr algn="l"/>
            <a:r>
              <a:rPr lang="en-IN" sz="2000" dirty="0" smtClean="0">
                <a:solidFill>
                  <a:schemeClr val="tx1"/>
                </a:solidFill>
                <a:latin typeface="+mn-lt"/>
              </a:rPr>
              <a:t> </a:t>
            </a:r>
          </a:p>
          <a:p>
            <a:pPr marL="342900" indent="-342900" algn="l">
              <a:buFont typeface="Wingdings" panose="05000000000000000000" pitchFamily="2" charset="2"/>
              <a:buChar char="ü"/>
            </a:pPr>
            <a:r>
              <a:rPr lang="en-IN" sz="2000" dirty="0" smtClean="0">
                <a:solidFill>
                  <a:schemeClr val="tx1"/>
                </a:solidFill>
                <a:latin typeface="+mn-lt"/>
              </a:rPr>
              <a:t>So each component will be updated to a particular work.</a:t>
            </a:r>
          </a:p>
          <a:p>
            <a:pPr marL="342900" indent="-342900" algn="l">
              <a:buFont typeface="Wingdings" panose="05000000000000000000" pitchFamily="2" charset="2"/>
              <a:buChar char="ü"/>
            </a:pPr>
            <a:endParaRPr lang="en-IN" sz="2000" dirty="0" smtClean="0">
              <a:solidFill>
                <a:schemeClr val="tx1"/>
              </a:solidFill>
              <a:latin typeface="+mn-lt"/>
            </a:endParaRPr>
          </a:p>
          <a:p>
            <a:pPr marL="342900" indent="-342900" algn="l">
              <a:buFont typeface="Wingdings" panose="05000000000000000000" pitchFamily="2" charset="2"/>
              <a:buChar char="ü"/>
            </a:pPr>
            <a:r>
              <a:rPr lang="en-IN" sz="2000" dirty="0" smtClean="0">
                <a:solidFill>
                  <a:schemeClr val="tx1"/>
                </a:solidFill>
                <a:latin typeface="+mn-lt"/>
              </a:rPr>
              <a:t>The advantage is that we can easily track,</a:t>
            </a:r>
          </a:p>
          <a:p>
            <a:pPr algn="l"/>
            <a:r>
              <a:rPr lang="en-IN" sz="2000" dirty="0" smtClean="0">
                <a:solidFill>
                  <a:schemeClr val="tx1"/>
                </a:solidFill>
                <a:latin typeface="+mn-lt"/>
              </a:rPr>
              <a:t>		&gt; The work/Product status .</a:t>
            </a:r>
          </a:p>
          <a:p>
            <a:pPr algn="l"/>
            <a:r>
              <a:rPr lang="en-IN" sz="2000" dirty="0">
                <a:solidFill>
                  <a:schemeClr val="tx1"/>
                </a:solidFill>
                <a:latin typeface="+mn-lt"/>
              </a:rPr>
              <a:t>	</a:t>
            </a:r>
            <a:r>
              <a:rPr lang="en-IN" sz="2000" dirty="0" smtClean="0">
                <a:solidFill>
                  <a:schemeClr val="tx1"/>
                </a:solidFill>
                <a:latin typeface="+mn-lt"/>
              </a:rPr>
              <a:t>	&gt; What components are used.</a:t>
            </a:r>
          </a:p>
          <a:p>
            <a:pPr algn="l"/>
            <a:r>
              <a:rPr lang="en-IN" sz="2000" dirty="0">
                <a:solidFill>
                  <a:schemeClr val="tx1"/>
                </a:solidFill>
                <a:latin typeface="+mn-lt"/>
              </a:rPr>
              <a:t>	</a:t>
            </a:r>
            <a:r>
              <a:rPr lang="en-IN" sz="2000" dirty="0" smtClean="0">
                <a:solidFill>
                  <a:schemeClr val="tx1"/>
                </a:solidFill>
                <a:latin typeface="+mn-lt"/>
              </a:rPr>
              <a:t>	&gt; Quantity of each component.</a:t>
            </a:r>
          </a:p>
          <a:p>
            <a:pPr algn="l"/>
            <a:r>
              <a:rPr lang="en-IN" sz="2000" dirty="0">
                <a:solidFill>
                  <a:schemeClr val="tx1"/>
                </a:solidFill>
                <a:latin typeface="+mn-lt"/>
              </a:rPr>
              <a:t>	</a:t>
            </a:r>
            <a:r>
              <a:rPr lang="en-IN" sz="2000" dirty="0" smtClean="0">
                <a:solidFill>
                  <a:schemeClr val="tx1"/>
                </a:solidFill>
                <a:latin typeface="+mn-lt"/>
              </a:rPr>
              <a:t>	&gt; Replaced components.</a:t>
            </a:r>
          </a:p>
          <a:p>
            <a:pPr algn="l"/>
            <a:r>
              <a:rPr lang="en-IN" sz="2000" dirty="0" smtClean="0">
                <a:solidFill>
                  <a:schemeClr val="tx1"/>
                </a:solidFill>
                <a:latin typeface="+mn-lt"/>
              </a:rPr>
              <a:t>		&gt; Expected time to complete the work.</a:t>
            </a:r>
          </a:p>
          <a:p>
            <a:pPr marL="342900" indent="-342900" algn="l">
              <a:buFont typeface="Wingdings" panose="05000000000000000000" pitchFamily="2" charset="2"/>
              <a:buChar char="ü"/>
            </a:pPr>
            <a:endParaRPr lang="en-IN" sz="2000" dirty="0">
              <a:solidFill>
                <a:schemeClr val="tx1"/>
              </a:solidFill>
              <a:latin typeface="+mn-lt"/>
            </a:endParaRPr>
          </a:p>
          <a:p>
            <a:pPr marL="342900" indent="-342900" algn="l">
              <a:buFont typeface="Wingdings" panose="05000000000000000000" pitchFamily="2" charset="2"/>
              <a:buChar char="ü"/>
            </a:pPr>
            <a:endParaRPr lang="en-IN" sz="2000" dirty="0">
              <a:solidFill>
                <a:schemeClr val="tx1"/>
              </a:solidFill>
              <a:latin typeface="+mn-lt"/>
            </a:endParaRPr>
          </a:p>
        </p:txBody>
      </p:sp>
    </p:spTree>
    <p:extLst>
      <p:ext uri="{BB962C8B-B14F-4D97-AF65-F5344CB8AC3E}">
        <p14:creationId xmlns:p14="http://schemas.microsoft.com/office/powerpoint/2010/main" val="218414691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
          <p:cNvSpPr txBox="1">
            <a:spLocks/>
          </p:cNvSpPr>
          <p:nvPr/>
        </p:nvSpPr>
        <p:spPr>
          <a:xfrm>
            <a:off x="538334" y="628651"/>
            <a:ext cx="9723266" cy="609599"/>
          </a:xfrm>
          <a:prstGeom prst="rect">
            <a:avLst/>
          </a:prstGeom>
        </p:spPr>
        <p:txBody>
          <a:bodyPr wrap="square" anchor="t" anchorCtr="0">
            <a:noAutofit/>
          </a:bodyPr>
          <a:lstStyle/>
          <a:p>
            <a:pPr lvl="0" algn="ctr">
              <a:lnSpc>
                <a:spcPct val="90000"/>
              </a:lnSpc>
              <a:spcBef>
                <a:spcPct val="0"/>
              </a:spcBef>
              <a:defRPr/>
            </a:pPr>
            <a:r>
              <a:rPr kumimoji="0" lang="en-US" sz="4400" b="0" i="0" u="none" strike="noStrike" kern="1200" cap="none" spc="0" normalizeH="0" baseline="0" noProof="0" dirty="0" smtClean="0">
                <a:ln>
                  <a:noFill/>
                </a:ln>
                <a:effectLst/>
                <a:uLnTx/>
                <a:uFillTx/>
                <a:ea typeface="Gulim" pitchFamily="34" charset="-127"/>
                <a:cs typeface="+mj-cs"/>
              </a:rPr>
              <a:t>Advantages</a:t>
            </a:r>
            <a:endParaRPr kumimoji="0" lang="en-US" sz="4400" b="0" i="0" u="none" strike="noStrike" kern="1200" cap="none" spc="0" normalizeH="0" baseline="0" noProof="0" dirty="0">
              <a:ln>
                <a:noFill/>
              </a:ln>
              <a:effectLst/>
              <a:uLnTx/>
              <a:uFillTx/>
              <a:ea typeface="Gulim" pitchFamily="34" charset="-127"/>
              <a:cs typeface="+mj-cs"/>
            </a:endParaRPr>
          </a:p>
        </p:txBody>
      </p:sp>
      <p:sp>
        <p:nvSpPr>
          <p:cNvPr id="5" name="TextBox 4"/>
          <p:cNvSpPr txBox="1"/>
          <p:nvPr/>
        </p:nvSpPr>
        <p:spPr>
          <a:xfrm>
            <a:off x="457200" y="1441450"/>
            <a:ext cx="11220450" cy="4739759"/>
          </a:xfrm>
          <a:prstGeom prst="rect">
            <a:avLst/>
          </a:prstGeom>
          <a:noFill/>
        </p:spPr>
        <p:txBody>
          <a:bodyPr wrap="square" rtlCol="0">
            <a:spAutoFit/>
          </a:bodyPr>
          <a:lstStyle/>
          <a:p>
            <a:pPr marL="800100" lvl="1" indent="-342900">
              <a:buFont typeface="Wingdings" panose="05000000000000000000" pitchFamily="2" charset="2"/>
              <a:buChar char="ü"/>
            </a:pPr>
            <a:r>
              <a:rPr lang="en-US" sz="2000" dirty="0" smtClean="0"/>
              <a:t>Accurate storage details.</a:t>
            </a:r>
          </a:p>
          <a:p>
            <a:pPr marL="800100" lvl="1" indent="-342900">
              <a:buFont typeface="Wingdings" panose="05000000000000000000" pitchFamily="2" charset="2"/>
              <a:buChar char="ü"/>
            </a:pPr>
            <a:r>
              <a:rPr lang="en-IN" sz="2000" dirty="0" smtClean="0">
                <a:ea typeface="Verdana" pitchFamily="34" charset="0"/>
                <a:cs typeface="Verdana" pitchFamily="34" charset="0"/>
              </a:rPr>
              <a:t>Online scanners replaced all paper /marking works .</a:t>
            </a:r>
          </a:p>
          <a:p>
            <a:pPr marL="800100" lvl="1" indent="-342900">
              <a:buFont typeface="Wingdings" panose="05000000000000000000" pitchFamily="2" charset="2"/>
              <a:buChar char="ü"/>
            </a:pPr>
            <a:r>
              <a:rPr lang="en-US" sz="2000" dirty="0" smtClean="0"/>
              <a:t>FIFO wise dispatch.</a:t>
            </a:r>
          </a:p>
          <a:p>
            <a:pPr marL="800100" lvl="1" indent="-342900">
              <a:buFont typeface="Wingdings" panose="05000000000000000000" pitchFamily="2" charset="2"/>
              <a:buChar char="ü"/>
            </a:pPr>
            <a:r>
              <a:rPr lang="en-US" sz="2000" dirty="0" smtClean="0"/>
              <a:t>Ware house Wise Stock details .</a:t>
            </a:r>
          </a:p>
          <a:p>
            <a:pPr marL="800100" lvl="1" indent="-342900">
              <a:buFont typeface="Wingdings" panose="05000000000000000000" pitchFamily="2" charset="2"/>
              <a:buChar char="ü"/>
            </a:pPr>
            <a:r>
              <a:rPr lang="en-US" sz="2000" dirty="0" smtClean="0"/>
              <a:t>BIN wise Stock report .</a:t>
            </a:r>
          </a:p>
          <a:p>
            <a:pPr marL="800100" lvl="1" indent="-342900">
              <a:buFont typeface="Wingdings" panose="05000000000000000000" pitchFamily="2" charset="2"/>
              <a:buChar char="ü"/>
            </a:pPr>
            <a:r>
              <a:rPr lang="en-US" sz="2000" dirty="0" smtClean="0"/>
              <a:t>Ware house  daily activity  dashboard.</a:t>
            </a:r>
          </a:p>
          <a:p>
            <a:pPr marL="800100" lvl="1" indent="-342900">
              <a:buFont typeface="Wingdings" panose="05000000000000000000" pitchFamily="2" charset="2"/>
              <a:buChar char="ü"/>
            </a:pPr>
            <a:r>
              <a:rPr lang="en-US" sz="2000" dirty="0" smtClean="0"/>
              <a:t>More accurate dispatch from Hub to ware houses.</a:t>
            </a:r>
          </a:p>
          <a:p>
            <a:pPr marL="800100" lvl="1" indent="-342900">
              <a:buFont typeface="Wingdings" panose="05000000000000000000" pitchFamily="2" charset="2"/>
              <a:buChar char="ü"/>
            </a:pPr>
            <a:r>
              <a:rPr lang="en-IN" sz="2000" dirty="0" smtClean="0"/>
              <a:t>Facility to view the Stock In / Stock Out registers with all fields required and for a given period.</a:t>
            </a:r>
          </a:p>
          <a:p>
            <a:pPr marL="800100" lvl="1" indent="-342900">
              <a:buFont typeface="Wingdings" panose="05000000000000000000" pitchFamily="2" charset="2"/>
              <a:buChar char="ü"/>
            </a:pPr>
            <a:r>
              <a:rPr lang="en-IN" sz="2000" dirty="0" smtClean="0"/>
              <a:t>Put away list with available bin location with maximum number of items to be stacked.</a:t>
            </a:r>
          </a:p>
          <a:p>
            <a:pPr marL="800100" lvl="1" indent="-342900">
              <a:buFont typeface="Wingdings" panose="05000000000000000000" pitchFamily="2" charset="2"/>
              <a:buChar char="ü"/>
            </a:pPr>
            <a:r>
              <a:rPr lang="en-US" sz="2000" dirty="0" smtClean="0"/>
              <a:t>Ware House  to Warehouse Transfer Details .</a:t>
            </a:r>
          </a:p>
          <a:p>
            <a:pPr marL="800100" lvl="1" indent="-342900">
              <a:buFont typeface="Wingdings" panose="05000000000000000000" pitchFamily="2" charset="2"/>
              <a:buChar char="ü"/>
            </a:pPr>
            <a:r>
              <a:rPr lang="en-IN" sz="2000" dirty="0" smtClean="0"/>
              <a:t> Stock across the Organisation – Location wise/Product Category/Product wise/Batch wise.</a:t>
            </a:r>
          </a:p>
          <a:p>
            <a:pPr marL="800100" lvl="1" indent="-342900">
              <a:buFont typeface="Wingdings" panose="05000000000000000000" pitchFamily="2" charset="2"/>
              <a:buChar char="ü"/>
            </a:pPr>
            <a:r>
              <a:rPr lang="en-IN" sz="2000" dirty="0" smtClean="0"/>
              <a:t>Integration with Existing System.</a:t>
            </a:r>
          </a:p>
          <a:p>
            <a:pPr marL="800100" lvl="1" indent="-342900">
              <a:buFont typeface="Wingdings" panose="05000000000000000000" pitchFamily="2" charset="2"/>
              <a:buChar char="ü"/>
            </a:pPr>
            <a:r>
              <a:rPr lang="en-IN" sz="2000" dirty="0" smtClean="0">
                <a:ea typeface="Verdana" pitchFamily="34" charset="0"/>
                <a:cs typeface="Verdana" pitchFamily="34" charset="0"/>
              </a:rPr>
              <a:t>Despatch Vs receipt checking helped  to minimise the product missing in staging area  and also while exporting to customer.</a:t>
            </a:r>
          </a:p>
          <a:p>
            <a:r>
              <a:rPr lang="en-IN" sz="2200" dirty="0" smtClean="0"/>
              <a:t> </a:t>
            </a:r>
            <a:endParaRPr lang="en-IN" sz="2200" dirty="0"/>
          </a:p>
        </p:txBody>
      </p:sp>
    </p:spTree>
    <p:extLst>
      <p:ext uri="{BB962C8B-B14F-4D97-AF65-F5344CB8AC3E}">
        <p14:creationId xmlns:p14="http://schemas.microsoft.com/office/powerpoint/2010/main" val="395901016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Magnum Color">
      <a:dk1>
        <a:sysClr val="windowText" lastClr="000000"/>
      </a:dk1>
      <a:lt1>
        <a:sysClr val="window" lastClr="FFFFFF"/>
      </a:lt1>
      <a:dk2>
        <a:srgbClr val="3D4A65"/>
      </a:dk2>
      <a:lt2>
        <a:srgbClr val="E7E6E6"/>
      </a:lt2>
      <a:accent1>
        <a:srgbClr val="3776C3"/>
      </a:accent1>
      <a:accent2>
        <a:srgbClr val="16BA9B"/>
      </a:accent2>
      <a:accent3>
        <a:srgbClr val="74C042"/>
      </a:accent3>
      <a:accent4>
        <a:srgbClr val="EBB213"/>
      </a:accent4>
      <a:accent5>
        <a:srgbClr val="F7881F"/>
      </a:accent5>
      <a:accent6>
        <a:srgbClr val="ED2541"/>
      </a:accent6>
      <a:hlink>
        <a:srgbClr val="FCE70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6565</TotalTime>
  <Words>371</Words>
  <Application>Microsoft Office PowerPoint</Application>
  <PresentationFormat>Custom</PresentationFormat>
  <Paragraphs>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Overall Solution</vt:lpstr>
      <vt:lpstr>Inward &amp; Put Away </vt:lpstr>
      <vt:lpstr>Inward &amp; Put Away</vt:lpstr>
      <vt:lpstr>Dispatch Pick-list Generation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Ram</cp:lastModifiedBy>
  <cp:revision>541</cp:revision>
  <dcterms:created xsi:type="dcterms:W3CDTF">2015-03-18T02:45:57Z</dcterms:created>
  <dcterms:modified xsi:type="dcterms:W3CDTF">2019-09-01T02:37:13Z</dcterms:modified>
</cp:coreProperties>
</file>