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20" r:id="rId3"/>
    <p:sldId id="349" r:id="rId4"/>
    <p:sldId id="346" r:id="rId5"/>
    <p:sldId id="351" r:id="rId7"/>
    <p:sldId id="358" r:id="rId8"/>
    <p:sldId id="366" r:id="rId9"/>
    <p:sldId id="371" r:id="rId10"/>
    <p:sldId id="352" r:id="rId11"/>
    <p:sldId id="368" r:id="rId12"/>
    <p:sldId id="322" r:id="rId1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A35"/>
    <a:srgbClr val="334658"/>
    <a:srgbClr val="2C3948"/>
    <a:srgbClr val="6CC9BF"/>
    <a:srgbClr val="EBEBEB"/>
    <a:srgbClr val="139F84"/>
    <a:srgbClr val="9757A3"/>
    <a:srgbClr val="16C2F5"/>
    <a:srgbClr val="74C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26" autoAdjust="0"/>
    <p:restoredTop sz="86745" autoAdjust="0"/>
  </p:normalViewPr>
  <p:slideViewPr>
    <p:cSldViewPr snapToGrid="0">
      <p:cViewPr varScale="1">
        <p:scale>
          <a:sx n="69" d="100"/>
          <a:sy n="69" d="100"/>
        </p:scale>
        <p:origin x="-560" y="-6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47BA-A765-4F5D-9234-E810D0E0B5D5}" type="datetimeFigureOut">
              <a:rPr lang="id-ID" smtClean="0"/>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B956D-090F-4AC8-92AE-C4B35F61BDA1}" type="slidenum">
              <a:rPr lang="id-ID" smtClean="0"/>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3B956D-090F-4AC8-92AE-C4B35F61BDA1}" type="slidenum">
              <a:rPr lang="id-ID" smtClean="0"/>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4962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49628"/>
          </a:xfrm>
          <a:prstGeom prst="rect">
            <a:avLst/>
          </a:prstGeom>
        </p:spPr>
        <p:txBody>
          <a:bodyPr/>
          <a:lstStyle>
            <a:lvl1pPr>
              <a:defRPr sz="18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1" fmla="*/ 0 w 4061331"/>
              <a:gd name="connsiteY0-2" fmla="*/ 939800 h 4390803"/>
              <a:gd name="connsiteX1-3" fmla="*/ 4061331 w 4061331"/>
              <a:gd name="connsiteY1-4" fmla="*/ 0 h 4390803"/>
              <a:gd name="connsiteX2-5" fmla="*/ 2146806 w 4061331"/>
              <a:gd name="connsiteY2-6" fmla="*/ 4390803 h 4390803"/>
              <a:gd name="connsiteX3-7" fmla="*/ 0 w 4061331"/>
              <a:gd name="connsiteY3-8" fmla="*/ 4390803 h 4390803"/>
              <a:gd name="connsiteX4-9" fmla="*/ 0 w 4061331"/>
              <a:gd name="connsiteY4-10" fmla="*/ 939800 h 4390803"/>
              <a:gd name="connsiteX0-11" fmla="*/ 0 w 4740781"/>
              <a:gd name="connsiteY0-12" fmla="*/ 1390650 h 4841653"/>
              <a:gd name="connsiteX1-13" fmla="*/ 4740781 w 4740781"/>
              <a:gd name="connsiteY1-14" fmla="*/ 0 h 4841653"/>
              <a:gd name="connsiteX2-15" fmla="*/ 2146806 w 4740781"/>
              <a:gd name="connsiteY2-16" fmla="*/ 4841653 h 4841653"/>
              <a:gd name="connsiteX3-17" fmla="*/ 0 w 4740781"/>
              <a:gd name="connsiteY3-18" fmla="*/ 4841653 h 4841653"/>
              <a:gd name="connsiteX4-19" fmla="*/ 0 w 4740781"/>
              <a:gd name="connsiteY4-20" fmla="*/ 1390650 h 4841653"/>
              <a:gd name="connsiteX0-21" fmla="*/ 0 w 4740781"/>
              <a:gd name="connsiteY0-22" fmla="*/ 1390650 h 4841653"/>
              <a:gd name="connsiteX1-23" fmla="*/ 4740781 w 4740781"/>
              <a:gd name="connsiteY1-24" fmla="*/ 0 h 4841653"/>
              <a:gd name="connsiteX2-25" fmla="*/ 4293106 w 4740781"/>
              <a:gd name="connsiteY2-26" fmla="*/ 4486053 h 4841653"/>
              <a:gd name="connsiteX3-27" fmla="*/ 0 w 4740781"/>
              <a:gd name="connsiteY3-28" fmla="*/ 4841653 h 4841653"/>
              <a:gd name="connsiteX4-29" fmla="*/ 0 w 4740781"/>
              <a:gd name="connsiteY4-30" fmla="*/ 1390650 h 4841653"/>
              <a:gd name="connsiteX0-31" fmla="*/ 0 w 4740781"/>
              <a:gd name="connsiteY0-32" fmla="*/ 1390650 h 4841653"/>
              <a:gd name="connsiteX1-33" fmla="*/ 4740781 w 4740781"/>
              <a:gd name="connsiteY1-34" fmla="*/ 0 h 4841653"/>
              <a:gd name="connsiteX2-35" fmla="*/ 4296281 w 4740781"/>
              <a:gd name="connsiteY2-36" fmla="*/ 4498753 h 4841653"/>
              <a:gd name="connsiteX3-37" fmla="*/ 0 w 4740781"/>
              <a:gd name="connsiteY3-38" fmla="*/ 4841653 h 4841653"/>
              <a:gd name="connsiteX4-39" fmla="*/ 0 w 4740781"/>
              <a:gd name="connsiteY4-40" fmla="*/ 1390650 h 4841653"/>
              <a:gd name="connsiteX0-41" fmla="*/ 720725 w 5461506"/>
              <a:gd name="connsiteY0-42" fmla="*/ 1390650 h 4997228"/>
              <a:gd name="connsiteX1-43" fmla="*/ 5461506 w 5461506"/>
              <a:gd name="connsiteY1-44" fmla="*/ 0 h 4997228"/>
              <a:gd name="connsiteX2-45" fmla="*/ 5017006 w 5461506"/>
              <a:gd name="connsiteY2-46" fmla="*/ 4498753 h 4997228"/>
              <a:gd name="connsiteX3-47" fmla="*/ 0 w 5461506"/>
              <a:gd name="connsiteY3-48" fmla="*/ 4997228 h 4997228"/>
              <a:gd name="connsiteX4-49" fmla="*/ 720725 w 5461506"/>
              <a:gd name="connsiteY4-50" fmla="*/ 1390650 h 49972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
        <p:nvSpPr>
          <p:cNvPr id="11"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2"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7547429" cy="6858000"/>
          </a:xfrm>
          <a:prstGeom prst="rect">
            <a:avLst/>
          </a:prstGeom>
        </p:spPr>
        <p:txBody>
          <a:bodyPr/>
          <a:lstStyle>
            <a:lvl1pPr>
              <a:defRPr sz="1800"/>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97242"/>
            <a:ext cx="5577719" cy="2875547"/>
          </a:xfrm>
          <a:prstGeom prst="rect">
            <a:avLst/>
          </a:prstGeom>
        </p:spPr>
        <p:txBody>
          <a:bodyPr/>
          <a:lstStyle>
            <a:lvl1pPr>
              <a:defRPr sz="1800">
                <a:solidFill>
                  <a:schemeClr val="bg1"/>
                </a:solidFill>
              </a:defRPr>
            </a:lvl1pPr>
          </a:lstStyle>
          <a:p>
            <a:endParaRPr lang="id-ID"/>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7" grpId="0" animBg="1"/>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1"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2895600" y="1143000"/>
            <a:ext cx="4826000" cy="1143000"/>
          </a:xfrm>
          <a:prstGeom prst="rect">
            <a:avLst/>
          </a:prstGeom>
          <a:gradFill>
            <a:gsLst>
              <a:gs pos="0">
                <a:schemeClr val="accent1">
                  <a:lumMod val="75000"/>
                </a:schemeClr>
              </a:gs>
              <a:gs pos="100000">
                <a:schemeClr val="accent1">
                  <a:alpha val="8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1295400" y="2286000"/>
            <a:ext cx="4813300" cy="1143000"/>
          </a:xfrm>
          <a:prstGeom prst="rect">
            <a:avLst/>
          </a:prstGeom>
          <a:gradFill>
            <a:gsLst>
              <a:gs pos="100000">
                <a:schemeClr val="accent3">
                  <a:lumMod val="75000"/>
                  <a:alpha val="89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895600" y="3429000"/>
            <a:ext cx="4826000" cy="1143000"/>
          </a:xfrm>
          <a:prstGeom prst="rect">
            <a:avLst/>
          </a:prstGeom>
          <a:gradFill>
            <a:gsLst>
              <a:gs pos="0">
                <a:schemeClr val="accent4">
                  <a:lumMod val="75000"/>
                  <a:alpha val="98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1295400" y="4572000"/>
            <a:ext cx="4813300" cy="1143000"/>
          </a:xfrm>
          <a:prstGeom prst="rect">
            <a:avLst/>
          </a:prstGeom>
          <a:gradFill>
            <a:gsLst>
              <a:gs pos="100000">
                <a:schemeClr val="accent6">
                  <a:lumMod val="75000"/>
                  <a:alpha val="93000"/>
                </a:schemeClr>
              </a:gs>
              <a:gs pos="0">
                <a:schemeClr val="accent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38"/>
          </p:nvPr>
        </p:nvSpPr>
        <p:spPr>
          <a:xfrm>
            <a:off x="4495800" y="571500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44"/>
          </p:nvPr>
        </p:nvSpPr>
        <p:spPr>
          <a:xfrm>
            <a:off x="6096000" y="571500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47"/>
          </p:nvPr>
        </p:nvSpPr>
        <p:spPr>
          <a:xfrm>
            <a:off x="7696200" y="2286000"/>
            <a:ext cx="16002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49"/>
          </p:nvPr>
        </p:nvSpPr>
        <p:spPr>
          <a:xfrm>
            <a:off x="7696200" y="4572000"/>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50"/>
          </p:nvPr>
        </p:nvSpPr>
        <p:spPr>
          <a:xfrm>
            <a:off x="7696200" y="5715000"/>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52"/>
          </p:nvPr>
        </p:nvSpPr>
        <p:spPr>
          <a:xfrm>
            <a:off x="9296400" y="1143000"/>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53"/>
          </p:nvPr>
        </p:nvSpPr>
        <p:spPr>
          <a:xfrm>
            <a:off x="9296400" y="2286000"/>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54"/>
          </p:nvPr>
        </p:nvSpPr>
        <p:spPr>
          <a:xfrm>
            <a:off x="9296400" y="3429000"/>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55"/>
          </p:nvPr>
        </p:nvSpPr>
        <p:spPr>
          <a:xfrm>
            <a:off x="9296400" y="4572000"/>
            <a:ext cx="16002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56"/>
          </p:nvPr>
        </p:nvSpPr>
        <p:spPr>
          <a:xfrm>
            <a:off x="9296400" y="5715000"/>
            <a:ext cx="16002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58"/>
          </p:nvPr>
        </p:nvSpPr>
        <p:spPr>
          <a:xfrm>
            <a:off x="1295400" y="1143000"/>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59"/>
          </p:nvPr>
        </p:nvSpPr>
        <p:spPr>
          <a:xfrm>
            <a:off x="6108700" y="2286000"/>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60"/>
          </p:nvPr>
        </p:nvSpPr>
        <p:spPr>
          <a:xfrm>
            <a:off x="1295400" y="3429000"/>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61"/>
          </p:nvPr>
        </p:nvSpPr>
        <p:spPr>
          <a:xfrm>
            <a:off x="6108700" y="4572000"/>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62"/>
          </p:nvPr>
        </p:nvSpPr>
        <p:spPr>
          <a:xfrm>
            <a:off x="1295400" y="5715000"/>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64"/>
          </p:nvPr>
        </p:nvSpPr>
        <p:spPr>
          <a:xfrm>
            <a:off x="7708900" y="1143000"/>
            <a:ext cx="1600200" cy="1143000"/>
          </a:xfrm>
          <a:prstGeom prst="rect">
            <a:avLst/>
          </a:prstGeom>
        </p:spPr>
        <p:txBody>
          <a:bodyPr/>
          <a:lstStyle>
            <a:lvl1pPr>
              <a:defRPr sz="1800"/>
            </a:lvl1pPr>
          </a:lstStyle>
          <a:p>
            <a:endParaRPr lang="id-ID"/>
          </a:p>
        </p:txBody>
      </p:sp>
      <p:sp>
        <p:nvSpPr>
          <p:cNvPr id="29" name="Picture Placeholder 7"/>
          <p:cNvSpPr>
            <a:spLocks noGrp="1"/>
          </p:cNvSpPr>
          <p:nvPr>
            <p:ph type="pic" sz="quarter" idx="66"/>
          </p:nvPr>
        </p:nvSpPr>
        <p:spPr>
          <a:xfrm>
            <a:off x="7708900" y="3429000"/>
            <a:ext cx="1600200" cy="1143000"/>
          </a:xfrm>
          <a:prstGeom prst="rect">
            <a:avLst/>
          </a:prstGeom>
        </p:spPr>
        <p:txBody>
          <a:bodyPr/>
          <a:lstStyle>
            <a:lvl1pPr>
              <a:defRPr sz="1800"/>
            </a:lvl1pPr>
          </a:lstStyle>
          <a:p>
            <a:endParaRPr lang="id-ID"/>
          </a:p>
        </p:txBody>
      </p:sp>
      <p:sp>
        <p:nvSpPr>
          <p:cNvPr id="30" name="Picture Placeholder 7"/>
          <p:cNvSpPr>
            <a:spLocks noGrp="1"/>
          </p:cNvSpPr>
          <p:nvPr>
            <p:ph type="pic" sz="quarter" idx="68"/>
          </p:nvPr>
        </p:nvSpPr>
        <p:spPr>
          <a:xfrm>
            <a:off x="2895600" y="5715000"/>
            <a:ext cx="1600200" cy="1143000"/>
          </a:xfrm>
          <a:prstGeom prst="rect">
            <a:avLst/>
          </a:prstGeom>
        </p:spPr>
        <p:txBody>
          <a:bodyPr/>
          <a:lstStyle>
            <a:lvl1pPr>
              <a:defRPr sz="1800"/>
            </a:lvl1pPr>
          </a:lstStyle>
          <a:p>
            <a:endParaRPr lang="id-ID"/>
          </a:p>
        </p:txBody>
      </p:sp>
      <p:sp>
        <p:nvSpPr>
          <p:cNvPr id="3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32" name="Picture Placeholder 7"/>
          <p:cNvSpPr>
            <a:spLocks noGrp="1"/>
          </p:cNvSpPr>
          <p:nvPr>
            <p:ph type="pic" sz="quarter" idx="70"/>
          </p:nvPr>
        </p:nvSpPr>
        <p:spPr>
          <a:xfrm>
            <a:off x="0" y="1143000"/>
            <a:ext cx="1295400" cy="1143000"/>
          </a:xfrm>
          <a:prstGeom prst="rect">
            <a:avLst/>
          </a:prstGeom>
        </p:spPr>
        <p:txBody>
          <a:bodyPr/>
          <a:lstStyle>
            <a:lvl1pPr>
              <a:defRPr sz="1800"/>
            </a:lvl1pPr>
          </a:lstStyle>
          <a:p>
            <a:endParaRPr lang="id-ID"/>
          </a:p>
        </p:txBody>
      </p:sp>
      <p:sp>
        <p:nvSpPr>
          <p:cNvPr id="33" name="Picture Placeholder 7"/>
          <p:cNvSpPr>
            <a:spLocks noGrp="1"/>
          </p:cNvSpPr>
          <p:nvPr>
            <p:ph type="pic" sz="quarter" idx="71"/>
          </p:nvPr>
        </p:nvSpPr>
        <p:spPr>
          <a:xfrm>
            <a:off x="0" y="2286000"/>
            <a:ext cx="1295400" cy="1143000"/>
          </a:xfrm>
          <a:prstGeom prst="rect">
            <a:avLst/>
          </a:prstGeom>
        </p:spPr>
        <p:txBody>
          <a:bodyPr/>
          <a:lstStyle>
            <a:lvl1pPr>
              <a:defRPr sz="1800"/>
            </a:lvl1pPr>
          </a:lstStyle>
          <a:p>
            <a:endParaRPr lang="id-ID"/>
          </a:p>
        </p:txBody>
      </p:sp>
      <p:sp>
        <p:nvSpPr>
          <p:cNvPr id="34" name="Picture Placeholder 7"/>
          <p:cNvSpPr>
            <a:spLocks noGrp="1"/>
          </p:cNvSpPr>
          <p:nvPr>
            <p:ph type="pic" sz="quarter" idx="72"/>
          </p:nvPr>
        </p:nvSpPr>
        <p:spPr>
          <a:xfrm>
            <a:off x="0" y="3429000"/>
            <a:ext cx="1295400" cy="1143000"/>
          </a:xfrm>
          <a:prstGeom prst="rect">
            <a:avLst/>
          </a:prstGeom>
        </p:spPr>
        <p:txBody>
          <a:bodyPr/>
          <a:lstStyle>
            <a:lvl1pPr>
              <a:defRPr sz="1800"/>
            </a:lvl1pPr>
          </a:lstStyle>
          <a:p>
            <a:endParaRPr lang="id-ID"/>
          </a:p>
        </p:txBody>
      </p:sp>
      <p:sp>
        <p:nvSpPr>
          <p:cNvPr id="35" name="Picture Placeholder 7"/>
          <p:cNvSpPr>
            <a:spLocks noGrp="1"/>
          </p:cNvSpPr>
          <p:nvPr>
            <p:ph type="pic" sz="quarter" idx="73"/>
          </p:nvPr>
        </p:nvSpPr>
        <p:spPr>
          <a:xfrm>
            <a:off x="0" y="4572000"/>
            <a:ext cx="1295400" cy="1143000"/>
          </a:xfrm>
          <a:prstGeom prst="rect">
            <a:avLst/>
          </a:prstGeom>
        </p:spPr>
        <p:txBody>
          <a:bodyPr/>
          <a:lstStyle>
            <a:lvl1pPr>
              <a:defRPr sz="1800"/>
            </a:lvl1pPr>
          </a:lstStyle>
          <a:p>
            <a:endParaRPr lang="id-ID"/>
          </a:p>
        </p:txBody>
      </p:sp>
      <p:sp>
        <p:nvSpPr>
          <p:cNvPr id="36" name="Picture Placeholder 7"/>
          <p:cNvSpPr>
            <a:spLocks noGrp="1"/>
          </p:cNvSpPr>
          <p:nvPr>
            <p:ph type="pic" sz="quarter" idx="74"/>
          </p:nvPr>
        </p:nvSpPr>
        <p:spPr>
          <a:xfrm>
            <a:off x="0" y="5715000"/>
            <a:ext cx="1295400" cy="1143000"/>
          </a:xfrm>
          <a:prstGeom prst="rect">
            <a:avLst/>
          </a:prstGeom>
        </p:spPr>
        <p:txBody>
          <a:bodyPr/>
          <a:lstStyle>
            <a:lvl1pPr>
              <a:defRPr sz="1800"/>
            </a:lvl1pPr>
          </a:lstStyle>
          <a:p>
            <a:endParaRPr lang="id-ID"/>
          </a:p>
        </p:txBody>
      </p:sp>
      <p:sp>
        <p:nvSpPr>
          <p:cNvPr id="37"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38" name="Picture Placeholder 7"/>
          <p:cNvSpPr>
            <a:spLocks noGrp="1"/>
          </p:cNvSpPr>
          <p:nvPr>
            <p:ph type="pic" sz="quarter" idx="76"/>
          </p:nvPr>
        </p:nvSpPr>
        <p:spPr>
          <a:xfrm>
            <a:off x="10896600" y="1143000"/>
            <a:ext cx="1295400" cy="1143000"/>
          </a:xfrm>
          <a:prstGeom prst="rect">
            <a:avLst/>
          </a:prstGeom>
        </p:spPr>
        <p:txBody>
          <a:bodyPr/>
          <a:lstStyle>
            <a:lvl1pPr>
              <a:defRPr sz="1800"/>
            </a:lvl1pPr>
          </a:lstStyle>
          <a:p>
            <a:endParaRPr lang="id-ID"/>
          </a:p>
        </p:txBody>
      </p:sp>
      <p:sp>
        <p:nvSpPr>
          <p:cNvPr id="39" name="Picture Placeholder 7"/>
          <p:cNvSpPr>
            <a:spLocks noGrp="1"/>
          </p:cNvSpPr>
          <p:nvPr>
            <p:ph type="pic" sz="quarter" idx="77"/>
          </p:nvPr>
        </p:nvSpPr>
        <p:spPr>
          <a:xfrm>
            <a:off x="10896600" y="2286000"/>
            <a:ext cx="1295400" cy="1143000"/>
          </a:xfrm>
          <a:prstGeom prst="rect">
            <a:avLst/>
          </a:prstGeom>
        </p:spPr>
        <p:txBody>
          <a:bodyPr/>
          <a:lstStyle>
            <a:lvl1pPr>
              <a:defRPr sz="1800"/>
            </a:lvl1pPr>
          </a:lstStyle>
          <a:p>
            <a:endParaRPr lang="id-ID"/>
          </a:p>
        </p:txBody>
      </p:sp>
      <p:sp>
        <p:nvSpPr>
          <p:cNvPr id="40" name="Picture Placeholder 7"/>
          <p:cNvSpPr>
            <a:spLocks noGrp="1"/>
          </p:cNvSpPr>
          <p:nvPr>
            <p:ph type="pic" sz="quarter" idx="78"/>
          </p:nvPr>
        </p:nvSpPr>
        <p:spPr>
          <a:xfrm>
            <a:off x="10896600" y="3429000"/>
            <a:ext cx="1295400" cy="1143000"/>
          </a:xfrm>
          <a:prstGeom prst="rect">
            <a:avLst/>
          </a:prstGeom>
        </p:spPr>
        <p:txBody>
          <a:bodyPr/>
          <a:lstStyle>
            <a:lvl1pPr>
              <a:defRPr sz="1800"/>
            </a:lvl1pPr>
          </a:lstStyle>
          <a:p>
            <a:endParaRPr lang="id-ID"/>
          </a:p>
        </p:txBody>
      </p:sp>
      <p:sp>
        <p:nvSpPr>
          <p:cNvPr id="41" name="Picture Placeholder 7"/>
          <p:cNvSpPr>
            <a:spLocks noGrp="1"/>
          </p:cNvSpPr>
          <p:nvPr>
            <p:ph type="pic" sz="quarter" idx="79"/>
          </p:nvPr>
        </p:nvSpPr>
        <p:spPr>
          <a:xfrm>
            <a:off x="10896600" y="4572000"/>
            <a:ext cx="1295400" cy="1143000"/>
          </a:xfrm>
          <a:prstGeom prst="rect">
            <a:avLst/>
          </a:prstGeom>
        </p:spPr>
        <p:txBody>
          <a:bodyPr/>
          <a:lstStyle>
            <a:lvl1pPr>
              <a:defRPr sz="1800"/>
            </a:lvl1pPr>
          </a:lstStyle>
          <a:p>
            <a:endParaRPr lang="id-ID"/>
          </a:p>
        </p:txBody>
      </p:sp>
      <p:sp>
        <p:nvSpPr>
          <p:cNvPr id="42" name="Picture Placeholder 7"/>
          <p:cNvSpPr>
            <a:spLocks noGrp="1"/>
          </p:cNvSpPr>
          <p:nvPr>
            <p:ph type="pic" sz="quarter" idx="80"/>
          </p:nvPr>
        </p:nvSpPr>
        <p:spPr>
          <a:xfrm>
            <a:off x="10896600" y="5715000"/>
            <a:ext cx="1295400" cy="1143000"/>
          </a:xfrm>
          <a:prstGeom prst="rect">
            <a:avLst/>
          </a:prstGeom>
        </p:spPr>
        <p:txBody>
          <a:bodyPr/>
          <a:lstStyle>
            <a:lvl1pPr>
              <a:defRPr sz="18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10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nodePh="1">
                                  <p:stCondLst>
                                    <p:cond delay="0"/>
                                  </p:stCondLst>
                                  <p:endCondLst>
                                    <p:cond evt="begin" delay="0">
                                      <p:tn val="79"/>
                                    </p:cond>
                                  </p:end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nodePh="1">
                                  <p:stCondLst>
                                    <p:cond delay="0"/>
                                  </p:stCondLst>
                                  <p:endCondLst>
                                    <p:cond evt="begin" delay="0">
                                      <p:tn val="88"/>
                                    </p:cond>
                                  </p:end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500"/>
                            </p:stCondLst>
                            <p:childTnLst>
                              <p:par>
                                <p:cTn id="92" presetID="10" presetClass="entr" presetSubtype="0" fill="hold" grpId="0" nodeType="afterEffect" nodePh="1">
                                  <p:stCondLst>
                                    <p:cond delay="0"/>
                                  </p:stCondLst>
                                  <p:endCondLst>
                                    <p:cond evt="begin" delay="0">
                                      <p:tn val="92"/>
                                    </p:cond>
                                  </p:end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nodePh="1">
                                  <p:stCondLst>
                                    <p:cond delay="0"/>
                                  </p:stCondLst>
                                  <p:endCondLst>
                                    <p:cond evt="begin" delay="0">
                                      <p:tn val="107"/>
                                    </p:cond>
                                  </p:end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left)">
                                      <p:cBhvr>
                                        <p:cTn id="119" dur="500"/>
                                        <p:tgtEl>
                                          <p:spTgt spid="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right)">
                                      <p:cBhvr>
                                        <p:cTn id="125" dur="500"/>
                                        <p:tgtEl>
                                          <p:spTgt spid="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right)">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6"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7"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76"/>
          </p:nvPr>
        </p:nvSpPr>
        <p:spPr>
          <a:xfrm>
            <a:off x="4503060" y="1153883"/>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77"/>
          </p:nvPr>
        </p:nvSpPr>
        <p:spPr>
          <a:xfrm>
            <a:off x="6103260" y="1153883"/>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78"/>
          </p:nvPr>
        </p:nvSpPr>
        <p:spPr>
          <a:xfrm>
            <a:off x="7703460" y="1153883"/>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79"/>
          </p:nvPr>
        </p:nvSpPr>
        <p:spPr>
          <a:xfrm>
            <a:off x="9303660" y="1153883"/>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80"/>
          </p:nvPr>
        </p:nvSpPr>
        <p:spPr>
          <a:xfrm>
            <a:off x="1302660" y="1153883"/>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81"/>
          </p:nvPr>
        </p:nvSpPr>
        <p:spPr>
          <a:xfrm>
            <a:off x="2902860" y="1153883"/>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82"/>
          </p:nvPr>
        </p:nvSpPr>
        <p:spPr>
          <a:xfrm>
            <a:off x="7260" y="1153883"/>
            <a:ext cx="12954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83"/>
          </p:nvPr>
        </p:nvSpPr>
        <p:spPr>
          <a:xfrm>
            <a:off x="10903860" y="1153883"/>
            <a:ext cx="12954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84"/>
          </p:nvPr>
        </p:nvSpPr>
        <p:spPr>
          <a:xfrm>
            <a:off x="4510318" y="2293252"/>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85"/>
          </p:nvPr>
        </p:nvSpPr>
        <p:spPr>
          <a:xfrm>
            <a:off x="6110518" y="2293252"/>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86"/>
          </p:nvPr>
        </p:nvSpPr>
        <p:spPr>
          <a:xfrm>
            <a:off x="7710718" y="2293252"/>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87"/>
          </p:nvPr>
        </p:nvSpPr>
        <p:spPr>
          <a:xfrm>
            <a:off x="9310918" y="2293252"/>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88"/>
          </p:nvPr>
        </p:nvSpPr>
        <p:spPr>
          <a:xfrm>
            <a:off x="1309918" y="2293252"/>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89"/>
          </p:nvPr>
        </p:nvSpPr>
        <p:spPr>
          <a:xfrm>
            <a:off x="2910118" y="2293252"/>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90"/>
          </p:nvPr>
        </p:nvSpPr>
        <p:spPr>
          <a:xfrm>
            <a:off x="14518" y="2293252"/>
            <a:ext cx="12954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91"/>
          </p:nvPr>
        </p:nvSpPr>
        <p:spPr>
          <a:xfrm>
            <a:off x="10911118" y="2293252"/>
            <a:ext cx="1295400" cy="1143000"/>
          </a:xfrm>
          <a:prstGeom prst="rect">
            <a:avLst/>
          </a:prstGeom>
        </p:spPr>
        <p:txBody>
          <a:bodyPr/>
          <a:lstStyle>
            <a:lvl1pPr>
              <a:defRPr sz="1800"/>
            </a:lvl1pPr>
          </a:lstStyle>
          <a:p>
            <a:endParaRPr lang="id-ID"/>
          </a:p>
        </p:txBody>
      </p:sp>
      <p:sp>
        <p:nvSpPr>
          <p:cNvPr id="29" name="Picture Placeholder 8"/>
          <p:cNvSpPr>
            <a:spLocks noGrp="1"/>
          </p:cNvSpPr>
          <p:nvPr>
            <p:ph type="pic" sz="quarter" idx="10"/>
          </p:nvPr>
        </p:nvSpPr>
        <p:spPr>
          <a:xfrm>
            <a:off x="5010172" y="840014"/>
            <a:ext cx="2158276" cy="2158276"/>
          </a:xfrm>
          <a:prstGeom prst="ellipse">
            <a:avLst/>
          </a:prstGeom>
          <a:ln w="117475">
            <a:solidFill>
              <a:schemeClr val="bg1"/>
            </a:solidFill>
          </a:ln>
        </p:spPr>
        <p:txBody>
          <a:bodyPr/>
          <a:lstStyle>
            <a:lvl1pPr>
              <a:defRPr sz="18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734276" y="1789649"/>
            <a:ext cx="5577719" cy="4301958"/>
          </a:xfrm>
          <a:prstGeom prst="roundRect">
            <a:avLst>
              <a:gd name="adj" fmla="val 3543"/>
            </a:avLst>
          </a:prstGeom>
        </p:spPr>
        <p:txBody>
          <a:bodyPr/>
          <a:lstStyle>
            <a:lvl1pPr>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12192000" cy="4746171"/>
          </a:xfrm>
          <a:prstGeom prst="rect">
            <a:avLst/>
          </a:prstGeom>
        </p:spPr>
        <p:txBody>
          <a:bodyPr/>
          <a:lstStyle>
            <a:lvl1pPr>
              <a:defRPr sz="1800"/>
            </a:lvl1pPr>
          </a:lstStyle>
          <a:p>
            <a:endParaRPr lang="id-ID"/>
          </a:p>
        </p:txBody>
      </p:sp>
      <p:sp>
        <p:nvSpPr>
          <p:cNvPr id="8" name="Pentagon 7"/>
          <p:cNvSpPr/>
          <p:nvPr userDrawn="1"/>
        </p:nvSpPr>
        <p:spPr>
          <a:xfrm rot="16200000">
            <a:off x="5831910" y="6354762"/>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26353" y="643450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5010172" y="840014"/>
            <a:ext cx="2158276" cy="2158276"/>
          </a:xfrm>
          <a:prstGeom prst="ellipse">
            <a:avLst/>
          </a:prstGeom>
          <a:ln w="117475">
            <a:solidFill>
              <a:schemeClr val="accent3"/>
            </a:solidFill>
          </a:ln>
        </p:spPr>
        <p:txBody>
          <a:bodyPr/>
          <a:lstStyle>
            <a:lvl1pPr>
              <a:defRPr sz="18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3516086" y="-1"/>
            <a:ext cx="8675914" cy="686525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8360229 w 12192000"/>
              <a:gd name="connsiteY0-2" fmla="*/ 0 h 6903719"/>
              <a:gd name="connsiteX1-3" fmla="*/ 12192000 w 12192000"/>
              <a:gd name="connsiteY1-4" fmla="*/ 45719 h 6903719"/>
              <a:gd name="connsiteX2-5" fmla="*/ 12192000 w 12192000"/>
              <a:gd name="connsiteY2-6" fmla="*/ 6903719 h 6903719"/>
              <a:gd name="connsiteX3-7" fmla="*/ 0 w 12192000"/>
              <a:gd name="connsiteY3-8" fmla="*/ 6903719 h 6903719"/>
              <a:gd name="connsiteX4-9" fmla="*/ 8360229 w 12192000"/>
              <a:gd name="connsiteY4-10" fmla="*/ 0 h 6903719"/>
              <a:gd name="connsiteX0-11" fmla="*/ 8322129 w 12192000"/>
              <a:gd name="connsiteY0-12" fmla="*/ 7621 h 6858000"/>
              <a:gd name="connsiteX1-13" fmla="*/ 12192000 w 12192000"/>
              <a:gd name="connsiteY1-14" fmla="*/ 0 h 6858000"/>
              <a:gd name="connsiteX2-15" fmla="*/ 12192000 w 12192000"/>
              <a:gd name="connsiteY2-16" fmla="*/ 6858000 h 6858000"/>
              <a:gd name="connsiteX3-17" fmla="*/ 0 w 12192000"/>
              <a:gd name="connsiteY3-18" fmla="*/ 6858000 h 6858000"/>
              <a:gd name="connsiteX4-19" fmla="*/ 8322129 w 12192000"/>
              <a:gd name="connsiteY4-20" fmla="*/ 7621 h 6858000"/>
              <a:gd name="connsiteX0-21" fmla="*/ 3416300 w 7286171"/>
              <a:gd name="connsiteY0-22" fmla="*/ 7621 h 6858000"/>
              <a:gd name="connsiteX1-23" fmla="*/ 7286171 w 7286171"/>
              <a:gd name="connsiteY1-24" fmla="*/ 0 h 6858000"/>
              <a:gd name="connsiteX2-25" fmla="*/ 7286171 w 7286171"/>
              <a:gd name="connsiteY2-26" fmla="*/ 6858000 h 6858000"/>
              <a:gd name="connsiteX3-27" fmla="*/ 0 w 7286171"/>
              <a:gd name="connsiteY3-28" fmla="*/ 5508172 h 6858000"/>
              <a:gd name="connsiteX4-29" fmla="*/ 3416300 w 7286171"/>
              <a:gd name="connsiteY4-30" fmla="*/ 7621 h 6858000"/>
              <a:gd name="connsiteX0-31" fmla="*/ 3416300 w 7286171"/>
              <a:gd name="connsiteY0-32" fmla="*/ 7621 h 6969874"/>
              <a:gd name="connsiteX1-33" fmla="*/ 7286171 w 7286171"/>
              <a:gd name="connsiteY1-34" fmla="*/ 0 h 6969874"/>
              <a:gd name="connsiteX2-35" fmla="*/ 7286171 w 7286171"/>
              <a:gd name="connsiteY2-36" fmla="*/ 6858000 h 6969874"/>
              <a:gd name="connsiteX3-37" fmla="*/ 957942 w 7286171"/>
              <a:gd name="connsiteY3-38" fmla="*/ 6865257 h 6969874"/>
              <a:gd name="connsiteX4-39" fmla="*/ 0 w 7286171"/>
              <a:gd name="connsiteY4-40" fmla="*/ 5508172 h 6969874"/>
              <a:gd name="connsiteX5" fmla="*/ 3416300 w 7286171"/>
              <a:gd name="connsiteY5" fmla="*/ 7621 h 6969874"/>
              <a:gd name="connsiteX0-41" fmla="*/ 3416300 w 7286171"/>
              <a:gd name="connsiteY0-42" fmla="*/ 7621 h 6865257"/>
              <a:gd name="connsiteX1-43" fmla="*/ 7286171 w 7286171"/>
              <a:gd name="connsiteY1-44" fmla="*/ 0 h 6865257"/>
              <a:gd name="connsiteX2-45" fmla="*/ 7286171 w 7286171"/>
              <a:gd name="connsiteY2-46" fmla="*/ 6858000 h 6865257"/>
              <a:gd name="connsiteX3-47" fmla="*/ 957942 w 7286171"/>
              <a:gd name="connsiteY3-48" fmla="*/ 6865257 h 6865257"/>
              <a:gd name="connsiteX4-49" fmla="*/ 0 w 7286171"/>
              <a:gd name="connsiteY4-50" fmla="*/ 5508172 h 6865257"/>
              <a:gd name="connsiteX5-51" fmla="*/ 3416300 w 7286171"/>
              <a:gd name="connsiteY5-52" fmla="*/ 7621 h 6865257"/>
              <a:gd name="connsiteX0-53" fmla="*/ 3416300 w 7286171"/>
              <a:gd name="connsiteY0-54" fmla="*/ 7621 h 6865257"/>
              <a:gd name="connsiteX1-55" fmla="*/ 7286171 w 7286171"/>
              <a:gd name="connsiteY1-56" fmla="*/ 0 h 6865257"/>
              <a:gd name="connsiteX2-57" fmla="*/ 7286171 w 7286171"/>
              <a:gd name="connsiteY2-58" fmla="*/ 6858000 h 6865257"/>
              <a:gd name="connsiteX3-59" fmla="*/ 957942 w 7286171"/>
              <a:gd name="connsiteY3-60" fmla="*/ 6865257 h 6865257"/>
              <a:gd name="connsiteX4-61" fmla="*/ 0 w 7286171"/>
              <a:gd name="connsiteY4-62" fmla="*/ 5508172 h 6865257"/>
              <a:gd name="connsiteX5-63" fmla="*/ 3416300 w 7286171"/>
              <a:gd name="connsiteY5-64" fmla="*/ 7621 h 6865257"/>
              <a:gd name="connsiteX0-65" fmla="*/ 3416300 w 7286171"/>
              <a:gd name="connsiteY0-66" fmla="*/ 7621 h 6865257"/>
              <a:gd name="connsiteX1-67" fmla="*/ 7286171 w 7286171"/>
              <a:gd name="connsiteY1-68" fmla="*/ 0 h 6865257"/>
              <a:gd name="connsiteX2-69" fmla="*/ 7286171 w 7286171"/>
              <a:gd name="connsiteY2-70" fmla="*/ 6858000 h 6865257"/>
              <a:gd name="connsiteX3-71" fmla="*/ 957942 w 7286171"/>
              <a:gd name="connsiteY3-72" fmla="*/ 6865257 h 6865257"/>
              <a:gd name="connsiteX4-73" fmla="*/ 0 w 7286171"/>
              <a:gd name="connsiteY4-74" fmla="*/ 5508172 h 6865257"/>
              <a:gd name="connsiteX5-75" fmla="*/ 3416300 w 7286171"/>
              <a:gd name="connsiteY5-76" fmla="*/ 7621 h 6865257"/>
              <a:gd name="connsiteX0-77" fmla="*/ 3416300 w 7286171"/>
              <a:gd name="connsiteY0-78" fmla="*/ 7621 h 6865257"/>
              <a:gd name="connsiteX1-79" fmla="*/ 7286171 w 7286171"/>
              <a:gd name="connsiteY1-80" fmla="*/ 0 h 6865257"/>
              <a:gd name="connsiteX2-81" fmla="*/ 7286171 w 7286171"/>
              <a:gd name="connsiteY2-82" fmla="*/ 6858000 h 6865257"/>
              <a:gd name="connsiteX3-83" fmla="*/ 957942 w 7286171"/>
              <a:gd name="connsiteY3-84" fmla="*/ 6865257 h 6865257"/>
              <a:gd name="connsiteX4-85" fmla="*/ 0 w 7286171"/>
              <a:gd name="connsiteY4-86" fmla="*/ 5508172 h 6865257"/>
              <a:gd name="connsiteX5-87" fmla="*/ 3416300 w 7286171"/>
              <a:gd name="connsiteY5-88" fmla="*/ 7621 h 6865257"/>
              <a:gd name="connsiteX0-89" fmla="*/ 3967843 w 7837714"/>
              <a:gd name="connsiteY0-90" fmla="*/ 7621 h 6865257"/>
              <a:gd name="connsiteX1-91" fmla="*/ 7837714 w 7837714"/>
              <a:gd name="connsiteY1-92" fmla="*/ 0 h 6865257"/>
              <a:gd name="connsiteX2-93" fmla="*/ 7837714 w 7837714"/>
              <a:gd name="connsiteY2-94" fmla="*/ 6858000 h 6865257"/>
              <a:gd name="connsiteX3-95" fmla="*/ 1509485 w 7837714"/>
              <a:gd name="connsiteY3-96" fmla="*/ 6865257 h 6865257"/>
              <a:gd name="connsiteX4-97" fmla="*/ 0 w 7837714"/>
              <a:gd name="connsiteY4-98" fmla="*/ 5638800 h 6865257"/>
              <a:gd name="connsiteX5-99" fmla="*/ 3967843 w 7837714"/>
              <a:gd name="connsiteY5-100" fmla="*/ 7621 h 6865257"/>
              <a:gd name="connsiteX0-101" fmla="*/ 5070929 w 7837714"/>
              <a:gd name="connsiteY0-102" fmla="*/ 7621 h 6865257"/>
              <a:gd name="connsiteX1-103" fmla="*/ 7837714 w 7837714"/>
              <a:gd name="connsiteY1-104" fmla="*/ 0 h 6865257"/>
              <a:gd name="connsiteX2-105" fmla="*/ 7837714 w 7837714"/>
              <a:gd name="connsiteY2-106" fmla="*/ 6858000 h 6865257"/>
              <a:gd name="connsiteX3-107" fmla="*/ 1509485 w 7837714"/>
              <a:gd name="connsiteY3-108" fmla="*/ 6865257 h 6865257"/>
              <a:gd name="connsiteX4-109" fmla="*/ 0 w 7837714"/>
              <a:gd name="connsiteY4-110" fmla="*/ 5638800 h 6865257"/>
              <a:gd name="connsiteX5-111" fmla="*/ 5070929 w 7837714"/>
              <a:gd name="connsiteY5-112" fmla="*/ 7621 h 6865257"/>
              <a:gd name="connsiteX0-113" fmla="*/ 5909129 w 8675914"/>
              <a:gd name="connsiteY0-114" fmla="*/ 7621 h 6865257"/>
              <a:gd name="connsiteX1-115" fmla="*/ 8675914 w 8675914"/>
              <a:gd name="connsiteY1-116" fmla="*/ 0 h 6865257"/>
              <a:gd name="connsiteX2-117" fmla="*/ 8675914 w 8675914"/>
              <a:gd name="connsiteY2-118" fmla="*/ 6858000 h 6865257"/>
              <a:gd name="connsiteX3-119" fmla="*/ 2347685 w 8675914"/>
              <a:gd name="connsiteY3-120" fmla="*/ 6865257 h 6865257"/>
              <a:gd name="connsiteX4-121" fmla="*/ 0 w 8675914"/>
              <a:gd name="connsiteY4-122" fmla="*/ 5600700 h 6865257"/>
              <a:gd name="connsiteX5-123" fmla="*/ 5909129 w 8675914"/>
              <a:gd name="connsiteY5-124" fmla="*/ 7621 h 6865257"/>
              <a:gd name="connsiteX0-125" fmla="*/ 5909129 w 8675914"/>
              <a:gd name="connsiteY0-126" fmla="*/ 7621 h 6865257"/>
              <a:gd name="connsiteX1-127" fmla="*/ 8675914 w 8675914"/>
              <a:gd name="connsiteY1-128" fmla="*/ 0 h 6865257"/>
              <a:gd name="connsiteX2-129" fmla="*/ 8675914 w 8675914"/>
              <a:gd name="connsiteY2-130" fmla="*/ 6858000 h 6865257"/>
              <a:gd name="connsiteX3-131" fmla="*/ 1509485 w 8675914"/>
              <a:gd name="connsiteY3-132" fmla="*/ 6865257 h 6865257"/>
              <a:gd name="connsiteX4-133" fmla="*/ 0 w 8675914"/>
              <a:gd name="connsiteY4-134" fmla="*/ 5600700 h 6865257"/>
              <a:gd name="connsiteX5-135" fmla="*/ 5909129 w 8675914"/>
              <a:gd name="connsiteY5-136" fmla="*/ 7621 h 6865257"/>
              <a:gd name="connsiteX0-137" fmla="*/ 5909129 w 8675914"/>
              <a:gd name="connsiteY0-138" fmla="*/ 7621 h 6865257"/>
              <a:gd name="connsiteX1-139" fmla="*/ 8675914 w 8675914"/>
              <a:gd name="connsiteY1-140" fmla="*/ 0 h 6865257"/>
              <a:gd name="connsiteX2-141" fmla="*/ 8675914 w 8675914"/>
              <a:gd name="connsiteY2-142" fmla="*/ 6858000 h 6865257"/>
              <a:gd name="connsiteX3-143" fmla="*/ 1456145 w 8675914"/>
              <a:gd name="connsiteY3-144" fmla="*/ 6865257 h 6865257"/>
              <a:gd name="connsiteX4-145" fmla="*/ 0 w 8675914"/>
              <a:gd name="connsiteY4-146" fmla="*/ 5600700 h 6865257"/>
              <a:gd name="connsiteX5-147" fmla="*/ 5909129 w 8675914"/>
              <a:gd name="connsiteY5-148" fmla="*/ 7621 h 6865257"/>
              <a:gd name="connsiteX0-149" fmla="*/ 5909129 w 8675914"/>
              <a:gd name="connsiteY0-150" fmla="*/ 7621 h 6865257"/>
              <a:gd name="connsiteX1-151" fmla="*/ 8675914 w 8675914"/>
              <a:gd name="connsiteY1-152" fmla="*/ 0 h 6865257"/>
              <a:gd name="connsiteX2-153" fmla="*/ 8675914 w 8675914"/>
              <a:gd name="connsiteY2-154" fmla="*/ 6858000 h 6865257"/>
              <a:gd name="connsiteX3-155" fmla="*/ 1463765 w 8675914"/>
              <a:gd name="connsiteY3-156" fmla="*/ 6865257 h 6865257"/>
              <a:gd name="connsiteX4-157" fmla="*/ 0 w 8675914"/>
              <a:gd name="connsiteY4-158" fmla="*/ 5600700 h 6865257"/>
              <a:gd name="connsiteX5-159" fmla="*/ 5909129 w 8675914"/>
              <a:gd name="connsiteY5-160" fmla="*/ 7621 h 68652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Lst>
            <a:rect l="l" t="t" r="r" b="b"/>
            <a:pathLst>
              <a:path w="8675914" h="6865257">
                <a:moveTo>
                  <a:pt x="5909129" y="7621"/>
                </a:moveTo>
                <a:lnTo>
                  <a:pt x="8675914" y="0"/>
                </a:lnTo>
                <a:lnTo>
                  <a:pt x="8675914" y="6858000"/>
                </a:lnTo>
                <a:lnTo>
                  <a:pt x="1463765" y="6865257"/>
                </a:lnTo>
                <a:lnTo>
                  <a:pt x="0" y="5600700"/>
                </a:lnTo>
                <a:lnTo>
                  <a:pt x="5909129" y="7621"/>
                </a:lnTo>
                <a:close/>
              </a:path>
            </a:pathLst>
          </a:custGeom>
        </p:spPr>
        <p:txBody>
          <a:bodyPr/>
          <a:lstStyle>
            <a:lvl1pPr>
              <a:defRPr sz="18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009410"/>
            <a:ext cx="12192000" cy="3070226"/>
          </a:xfrm>
          <a:prstGeom prst="rect">
            <a:avLst/>
          </a:prstGeom>
        </p:spPr>
        <p:txBody>
          <a:bodyPr/>
          <a:lstStyle>
            <a:lvl1pPr>
              <a:defRPr sz="1800"/>
            </a:lvl1pPr>
          </a:lstStyle>
          <a:p>
            <a:endParaRPr lang="id-ID" dirty="0"/>
          </a:p>
        </p:txBody>
      </p:sp>
      <p:sp>
        <p:nvSpPr>
          <p:cNvPr id="5" name="Picture Placeholder 8"/>
          <p:cNvSpPr>
            <a:spLocks noGrp="1"/>
          </p:cNvSpPr>
          <p:nvPr>
            <p:ph type="pic" sz="quarter" idx="11"/>
          </p:nvPr>
        </p:nvSpPr>
        <p:spPr>
          <a:xfrm>
            <a:off x="2582863" y="1696260"/>
            <a:ext cx="1939925" cy="2383376"/>
          </a:xfrm>
          <a:prstGeom prst="rect">
            <a:avLst/>
          </a:prstGeom>
        </p:spPr>
        <p:txBody>
          <a:bodyPr/>
          <a:lstStyle>
            <a:lvl1pPr>
              <a:defRPr sz="1800"/>
            </a:lvl1pPr>
          </a:lstStyle>
          <a:p>
            <a:endParaRPr lang="id-ID" dirty="0"/>
          </a:p>
        </p:txBody>
      </p:sp>
      <p:sp>
        <p:nvSpPr>
          <p:cNvPr id="6" name="Picture Placeholder 8"/>
          <p:cNvSpPr>
            <a:spLocks noGrp="1"/>
          </p:cNvSpPr>
          <p:nvPr>
            <p:ph type="pic" sz="quarter" idx="12"/>
          </p:nvPr>
        </p:nvSpPr>
        <p:spPr>
          <a:xfrm rot="20828860">
            <a:off x="838392" y="2097714"/>
            <a:ext cx="1669690" cy="2786557"/>
          </a:xfrm>
          <a:prstGeom prst="rect">
            <a:avLst/>
          </a:prstGeom>
        </p:spPr>
        <p:txBody>
          <a:bodyPr/>
          <a:lstStyle>
            <a:lvl1pPr>
              <a:defRPr sz="1800"/>
            </a:lvl1pPr>
          </a:lstStyle>
          <a:p>
            <a:endParaRPr lang="id-ID" dirty="0"/>
          </a:p>
        </p:txBody>
      </p:sp>
      <p:sp>
        <p:nvSpPr>
          <p:cNvPr id="7" name="Title 1"/>
          <p:cNvSpPr>
            <a:spLocks noGrp="1"/>
          </p:cNvSpPr>
          <p:nvPr>
            <p:ph type="ctrTitle" hasCustomPrompt="1"/>
          </p:nvPr>
        </p:nvSpPr>
        <p:spPr>
          <a:xfrm>
            <a:off x="3649259" y="4215236"/>
            <a:ext cx="8208912"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anose="020B0600000101010101" pitchFamily="34" charset="-127"/>
              </a:defRPr>
            </a:lvl1pPr>
          </a:lstStyle>
          <a:p>
            <a:r>
              <a:rPr lang="en-US" dirty="0" smtClean="0"/>
              <a:t>Title</a:t>
            </a:r>
            <a:endParaRPr lang="en-US" dirty="0"/>
          </a:p>
        </p:txBody>
      </p:sp>
      <p:sp>
        <p:nvSpPr>
          <p:cNvPr id="8" name="Text Placeholder 8"/>
          <p:cNvSpPr>
            <a:spLocks noGrp="1"/>
          </p:cNvSpPr>
          <p:nvPr>
            <p:ph type="body" sz="quarter" idx="32" hasCustomPrompt="1"/>
          </p:nvPr>
        </p:nvSpPr>
        <p:spPr>
          <a:xfrm>
            <a:off x="3649258" y="4895035"/>
            <a:ext cx="8208913"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id-ID" dirty="0" smtClean="0"/>
              <a:t>Lorem Ipsum Dolor sit Amet</a:t>
            </a:r>
            <a:endParaRPr lang="en-US" dirty="0"/>
          </a:p>
        </p:txBody>
      </p:sp>
      <p:sp>
        <p:nvSpPr>
          <p:cNvPr id="9" name="Pentagon 8"/>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822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43725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5621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952388"/>
            <a:ext cx="1787496" cy="2204835"/>
          </a:xfrm>
          <a:prstGeom prst="rect">
            <a:avLst/>
          </a:prstGeom>
        </p:spPr>
        <p:txBody>
          <a:bodyPr/>
          <a:lstStyle>
            <a:lvl1pPr>
              <a:defRPr sz="1800">
                <a:solidFill>
                  <a:schemeClr val="bg1"/>
                </a:solidFill>
              </a:defRPr>
            </a:lvl1pPr>
          </a:lstStyle>
          <a:p>
            <a:endParaRPr lang="id-ID"/>
          </a:p>
        </p:txBody>
      </p:sp>
      <p:sp>
        <p:nvSpPr>
          <p:cNvPr id="11" name="Pentagon 10"/>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8" grpId="0"/>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90734" y="15758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39661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1557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545988"/>
            <a:ext cx="1787496" cy="2204835"/>
          </a:xfrm>
          <a:prstGeom prst="rect">
            <a:avLst/>
          </a:prstGeom>
        </p:spPr>
        <p:txBody>
          <a:bodyPr/>
          <a:lstStyle>
            <a:lvl1pPr>
              <a:defRPr sz="1800">
                <a:solidFill>
                  <a:schemeClr val="bg1"/>
                </a:solidFill>
              </a:defRPr>
            </a:lvl1pPr>
          </a:lstStyle>
          <a:p>
            <a:endParaRPr lang="id-ID"/>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1910074"/>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4495800" y="2264228"/>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8"/>
          <p:cNvSpPr>
            <a:spLocks noGrp="1"/>
          </p:cNvSpPr>
          <p:nvPr>
            <p:ph type="pic" sz="quarter" idx="10"/>
          </p:nvPr>
        </p:nvSpPr>
        <p:spPr>
          <a:xfrm>
            <a:off x="486081" y="2004106"/>
            <a:ext cx="2520000" cy="2520000"/>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3390908" y="2004106"/>
            <a:ext cx="2520000" cy="252000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2"/>
          </p:nvPr>
        </p:nvSpPr>
        <p:spPr>
          <a:xfrm>
            <a:off x="6295735" y="2004106"/>
            <a:ext cx="2520000" cy="2520000"/>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rect">
            <a:avLst/>
          </a:prstGeom>
        </p:spPr>
        <p:txBody>
          <a:bodyPr/>
          <a:lstStyle>
            <a:lvl1pPr>
              <a:defRPr sz="1800"/>
            </a:lvl1pPr>
          </a:lstStyle>
          <a:p>
            <a:endParaRPr lang="id-ID"/>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7" grpId="0"/>
      <p:bldP spid="12" grpId="0"/>
      <p:bldP spid="13" grpId="0"/>
      <p:bldP spid="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17"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8"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dirty="0"/>
          </a:p>
        </p:txBody>
      </p:sp>
      <p:sp>
        <p:nvSpPr>
          <p:cNvPr id="19"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20"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nodePh="1">
                                  <p:stCondLst>
                                    <p:cond delay="15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nodePh="1">
                                  <p:stCondLst>
                                    <p:cond delay="25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nodePh="1">
                                  <p:stCondLst>
                                    <p:cond delay="35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7" grpId="0"/>
      <p:bldP spid="18" grpId="0"/>
      <p:bldP spid="19"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4757202"/>
            <a:ext cx="4023361" cy="1685333"/>
          </a:xfrm>
          <a:prstGeom prst="rect">
            <a:avLst/>
          </a:prstGeom>
          <a:solidFill>
            <a:schemeClr val="accent1"/>
          </a:solidFill>
        </p:spPr>
        <p:txBody>
          <a:bodyPr/>
          <a:lstStyle>
            <a:lvl1pPr marL="0" indent="0">
              <a:buNone/>
              <a:defRPr sz="135" baseline="0">
                <a:solidFill>
                  <a:schemeClr val="accent1"/>
                </a:solidFill>
                <a:latin typeface="Calibri" panose="020F0502020204030204" pitchFamily="34" charset="0"/>
              </a:defRPr>
            </a:lvl1pPr>
          </a:lstStyle>
          <a:p>
            <a:pPr lvl="0"/>
            <a:r>
              <a:rPr lang="en-US" dirty="0" smtClean="0"/>
              <a:t>.</a:t>
            </a:r>
            <a:endParaRPr lang="id-ID" dirty="0"/>
          </a:p>
        </p:txBody>
      </p:sp>
      <p:sp>
        <p:nvSpPr>
          <p:cNvPr id="7" name="Text Placeholder 9"/>
          <p:cNvSpPr>
            <a:spLocks noGrp="1"/>
          </p:cNvSpPr>
          <p:nvPr>
            <p:ph type="body" sz="quarter" idx="23" hasCustomPrompt="1"/>
          </p:nvPr>
        </p:nvSpPr>
        <p:spPr>
          <a:xfrm>
            <a:off x="4085776" y="4757202"/>
            <a:ext cx="4023361" cy="1685333"/>
          </a:xfrm>
          <a:prstGeom prst="rect">
            <a:avLst/>
          </a:prstGeom>
          <a:solidFill>
            <a:schemeClr val="accent1">
              <a:lumMod val="75000"/>
            </a:schemeClr>
          </a:solidFill>
        </p:spPr>
        <p:txBody>
          <a:bodyPr/>
          <a:lstStyle>
            <a:lvl1pPr marL="0" indent="0">
              <a:buNone/>
              <a:defRPr sz="135" baseline="0">
                <a:solidFill>
                  <a:schemeClr val="accent1"/>
                </a:solidFill>
                <a:latin typeface="Calibri" panose="020F0502020204030204" pitchFamily="34" charset="0"/>
              </a:defRPr>
            </a:lvl1pPr>
          </a:lstStyle>
          <a:p>
            <a:pPr lvl="0"/>
            <a:r>
              <a:rPr lang="en-US" dirty="0" smtClean="0"/>
              <a:t>.</a:t>
            </a:r>
            <a:endParaRPr lang="id-ID" dirty="0"/>
          </a:p>
        </p:txBody>
      </p:sp>
      <p:sp>
        <p:nvSpPr>
          <p:cNvPr id="8" name="Text Placeholder 9"/>
          <p:cNvSpPr>
            <a:spLocks noGrp="1"/>
          </p:cNvSpPr>
          <p:nvPr>
            <p:ph type="body" sz="quarter" idx="24" hasCustomPrompt="1"/>
          </p:nvPr>
        </p:nvSpPr>
        <p:spPr>
          <a:xfrm>
            <a:off x="8171549" y="4757202"/>
            <a:ext cx="4023361" cy="1685333"/>
          </a:xfrm>
          <a:prstGeom prst="rect">
            <a:avLst/>
          </a:prstGeom>
          <a:solidFill>
            <a:schemeClr val="accent1">
              <a:lumMod val="50000"/>
            </a:schemeClr>
          </a:solidFill>
        </p:spPr>
        <p:txBody>
          <a:bodyPr/>
          <a:lstStyle>
            <a:lvl1pPr marL="0" indent="0">
              <a:buNone/>
              <a:defRPr sz="135" baseline="0">
                <a:solidFill>
                  <a:schemeClr val="accent1"/>
                </a:solidFill>
                <a:latin typeface="Calibri" panose="020F0502020204030204" pitchFamily="34" charset="0"/>
              </a:defRPr>
            </a:lvl1pPr>
          </a:lstStyle>
          <a:p>
            <a:pPr lvl="0"/>
            <a:r>
              <a:rPr lang="en-US" dirty="0" smtClean="0"/>
              <a:t>.</a:t>
            </a:r>
            <a:endParaRPr lang="id-ID" dirty="0"/>
          </a:p>
        </p:txBody>
      </p:sp>
      <p:sp>
        <p:nvSpPr>
          <p:cNvPr id="9" name="Text Placeholder 8"/>
          <p:cNvSpPr>
            <a:spLocks noGrp="1"/>
          </p:cNvSpPr>
          <p:nvPr>
            <p:ph type="body" sz="quarter" idx="57" hasCustomPrompt="1"/>
          </p:nvPr>
        </p:nvSpPr>
        <p:spPr>
          <a:xfrm>
            <a:off x="101817" y="49236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itchFamily="34" charset="0"/>
              </a:defRPr>
            </a:lvl1pPr>
          </a:lstStyle>
          <a:p>
            <a:pPr lvl="0"/>
            <a:r>
              <a:rPr lang="en-US" dirty="0" smtClean="0"/>
              <a:t>Edit text</a:t>
            </a:r>
            <a:endParaRPr lang="en-US" dirty="0"/>
          </a:p>
        </p:txBody>
      </p:sp>
      <p:sp>
        <p:nvSpPr>
          <p:cNvPr id="10" name="Text Placeholder 9"/>
          <p:cNvSpPr>
            <a:spLocks noGrp="1"/>
          </p:cNvSpPr>
          <p:nvPr>
            <p:ph type="body" sz="quarter" idx="58" hasCustomPrompt="1"/>
          </p:nvPr>
        </p:nvSpPr>
        <p:spPr>
          <a:xfrm>
            <a:off x="1717607" y="49236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1" name="Text Placeholder 8"/>
          <p:cNvSpPr>
            <a:spLocks noGrp="1"/>
          </p:cNvSpPr>
          <p:nvPr>
            <p:ph type="body" sz="quarter" idx="59" hasCustomPrompt="1"/>
          </p:nvPr>
        </p:nvSpPr>
        <p:spPr>
          <a:xfrm>
            <a:off x="4202105" y="49308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itchFamily="34" charset="0"/>
              </a:defRPr>
            </a:lvl1pPr>
          </a:lstStyle>
          <a:p>
            <a:pPr lvl="0"/>
            <a:r>
              <a:rPr lang="en-US" dirty="0" smtClean="0"/>
              <a:t>Edit text</a:t>
            </a:r>
            <a:endParaRPr lang="en-US" dirty="0"/>
          </a:p>
        </p:txBody>
      </p:sp>
      <p:sp>
        <p:nvSpPr>
          <p:cNvPr id="12" name="Text Placeholder 9"/>
          <p:cNvSpPr>
            <a:spLocks noGrp="1"/>
          </p:cNvSpPr>
          <p:nvPr>
            <p:ph type="body" sz="quarter" idx="60" hasCustomPrompt="1"/>
          </p:nvPr>
        </p:nvSpPr>
        <p:spPr>
          <a:xfrm>
            <a:off x="5817895" y="49308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3" name="Text Placeholder 8"/>
          <p:cNvSpPr>
            <a:spLocks noGrp="1"/>
          </p:cNvSpPr>
          <p:nvPr>
            <p:ph type="body" sz="quarter" idx="61" hasCustomPrompt="1"/>
          </p:nvPr>
        </p:nvSpPr>
        <p:spPr>
          <a:xfrm>
            <a:off x="8287881" y="49381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itchFamily="34" charset="0"/>
              </a:defRPr>
            </a:lvl1pPr>
          </a:lstStyle>
          <a:p>
            <a:pPr lvl="0"/>
            <a:r>
              <a:rPr lang="en-US" dirty="0" smtClean="0"/>
              <a:t>Edit text</a:t>
            </a:r>
            <a:endParaRPr lang="en-US" dirty="0"/>
          </a:p>
        </p:txBody>
      </p:sp>
      <p:sp>
        <p:nvSpPr>
          <p:cNvPr id="14" name="Text Placeholder 9"/>
          <p:cNvSpPr>
            <a:spLocks noGrp="1"/>
          </p:cNvSpPr>
          <p:nvPr>
            <p:ph type="body" sz="quarter" idx="62" hasCustomPrompt="1"/>
          </p:nvPr>
        </p:nvSpPr>
        <p:spPr>
          <a:xfrm>
            <a:off x="9903671" y="49381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7"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5" baseline="0">
                <a:solidFill>
                  <a:schemeClr val="accent1"/>
                </a:solidFill>
                <a:latin typeface="Calibri" panose="020F0502020204030204" pitchFamily="34" charset="0"/>
              </a:defRPr>
            </a:lvl1pPr>
          </a:lstStyle>
          <a:p>
            <a:pPr lvl="0"/>
            <a:r>
              <a:rPr lang="en-US" dirty="0" smtClean="0"/>
              <a: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wipe(left)">
                                      <p:cBhvr>
                                        <p:cTn id="38" dur="500"/>
                                        <p:tgtEl>
                                          <p:spTgt spid="1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animBg="1" uiExpand="1" build="p">
        <p:tmplLst>
          <p:tmpl lvl="0">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dirty="0"/>
          </a:p>
        </p:txBody>
      </p:sp>
      <p:sp>
        <p:nvSpPr>
          <p:cNvPr id="13"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4"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12192000" cy="2641600"/>
          </a:xfrm>
          <a:prstGeom prst="rect">
            <a:avLst/>
          </a:prstGeom>
        </p:spPr>
        <p:txBody>
          <a:bodyPr/>
          <a:lstStyle>
            <a:lvl1pPr>
              <a:defRPr sz="1800"/>
            </a:lvl1pPr>
          </a:lstStyle>
          <a:p>
            <a:endParaRPr lang="id-ID"/>
          </a:p>
        </p:txBody>
      </p:sp>
      <p:sp>
        <p:nvSpPr>
          <p:cNvPr id="3" name="Pentagon 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7"/>
          <p:cNvSpPr>
            <a:spLocks noGrp="1"/>
          </p:cNvSpPr>
          <p:nvPr>
            <p:ph type="pic" sz="quarter" idx="33"/>
          </p:nvPr>
        </p:nvSpPr>
        <p:spPr>
          <a:xfrm>
            <a:off x="8176939" y="2214568"/>
            <a:ext cx="3180502" cy="3097660"/>
          </a:xfrm>
          <a:prstGeom prst="rect">
            <a:avLst/>
          </a:prstGeom>
        </p:spPr>
        <p:txBody>
          <a:bodyPr/>
          <a:lstStyle>
            <a:lvl1pPr>
              <a:defRPr sz="1800"/>
            </a:lvl1pPr>
          </a:lstStyle>
          <a:p>
            <a:endParaRPr lang="id-ID"/>
          </a:p>
        </p:txBody>
      </p:sp>
      <p:sp>
        <p:nvSpPr>
          <p:cNvPr id="5"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6"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0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p:cNvSpPr/>
          <p:nvPr userDrawn="1"/>
        </p:nvSpPr>
        <p:spPr>
          <a:xfrm>
            <a:off x="0" y="0"/>
            <a:ext cx="12192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dirty="0"/>
          </a:p>
        </p:txBody>
      </p:sp>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13" name="Pentagon 1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animBg="1"/>
      <p:bldP spid="1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1" name="Picture Placeholder 3"/>
          <p:cNvSpPr>
            <a:spLocks noGrp="1"/>
          </p:cNvSpPr>
          <p:nvPr>
            <p:ph type="pic" sz="quarter" idx="20"/>
          </p:nvPr>
        </p:nvSpPr>
        <p:spPr>
          <a:xfrm>
            <a:off x="2294273" y="1967182"/>
            <a:ext cx="2722896" cy="2722896"/>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3382" y="615600"/>
            <a:ext cx="7157527" cy="665285"/>
          </a:xfrm>
          <a:prstGeom prst="rect">
            <a:avLst/>
          </a:prstGeom>
        </p:spPr>
        <p:txBody>
          <a:bodyPr wrap="square" anchor="t" anchorCtr="0">
            <a:noAutofit/>
          </a:bodyPr>
          <a:lstStyle>
            <a:lvl1pPr algn="r">
              <a:lnSpc>
                <a:spcPct val="90000"/>
              </a:lnSpc>
              <a:defRPr sz="50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5089743" y="1295399"/>
            <a:ext cx="5821166" cy="240851"/>
          </a:xfrm>
          <a:prstGeom prst="rect">
            <a:avLst/>
          </a:prstGeom>
          <a:noFill/>
          <a:ln>
            <a:noFill/>
          </a:ln>
        </p:spPr>
        <p:txBody>
          <a:bodyPr anchor="ctr">
            <a:noAutofit/>
          </a:bodyPr>
          <a:lstStyle>
            <a:lvl1pPr marL="0" indent="0" algn="r">
              <a:lnSpc>
                <a:spcPct val="90000"/>
              </a:lnSpc>
              <a:spcBef>
                <a:spcPts val="1200"/>
              </a:spcBef>
              <a:buNone/>
              <a:defRPr sz="16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4" grpId="0" animBg="1"/>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2245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690734" y="2066484"/>
            <a:ext cx="5089357" cy="367257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2" grpId="0" animBg="1"/>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2" name="Rectangle 1"/>
          <p:cNvSpPr/>
          <p:nvPr userDrawn="1"/>
        </p:nvSpPr>
        <p:spPr>
          <a:xfrm>
            <a:off x="0" y="5162997"/>
            <a:ext cx="12192000" cy="16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8"/>
          <p:cNvSpPr>
            <a:spLocks noGrp="1"/>
          </p:cNvSpPr>
          <p:nvPr>
            <p:ph type="pic" sz="quarter" idx="10"/>
          </p:nvPr>
        </p:nvSpPr>
        <p:spPr>
          <a:xfrm>
            <a:off x="0" y="1611087"/>
            <a:ext cx="12191999" cy="3551910"/>
          </a:xfrm>
          <a:prstGeom prst="rect">
            <a:avLst/>
          </a:prstGeom>
        </p:spPr>
        <p:txBody>
          <a:bodyPr/>
          <a:lstStyle>
            <a:lvl1pPr>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6" presetClass="entr" presetSubtype="37"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2" grpId="0" animBg="1"/>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7" name="Picture Placeholder 8"/>
          <p:cNvSpPr>
            <a:spLocks noGrp="1"/>
          </p:cNvSpPr>
          <p:nvPr>
            <p:ph type="pic" sz="quarter" idx="10"/>
          </p:nvPr>
        </p:nvSpPr>
        <p:spPr>
          <a:xfrm>
            <a:off x="425451" y="2700076"/>
            <a:ext cx="1911726" cy="2949575"/>
          </a:xfrm>
          <a:prstGeom prst="rect">
            <a:avLst/>
          </a:prstGeom>
        </p:spPr>
        <p:txBody>
          <a:bodyPr/>
          <a:lstStyle>
            <a:lvl1pPr>
              <a:defRPr sz="1800"/>
            </a:lvl1pPr>
          </a:lstStyle>
          <a:p>
            <a:endParaRPr lang="id-ID"/>
          </a:p>
        </p:txBody>
      </p:sp>
      <p:sp>
        <p:nvSpPr>
          <p:cNvPr id="8" name="Picture Placeholder 8"/>
          <p:cNvSpPr>
            <a:spLocks noGrp="1"/>
          </p:cNvSpPr>
          <p:nvPr>
            <p:ph type="pic" sz="quarter" idx="11"/>
          </p:nvPr>
        </p:nvSpPr>
        <p:spPr>
          <a:xfrm>
            <a:off x="2690644" y="3609143"/>
            <a:ext cx="1424155" cy="2211958"/>
          </a:xfrm>
          <a:prstGeom prst="rect">
            <a:avLst/>
          </a:prstGeom>
        </p:spPr>
        <p:txBody>
          <a:bodyPr/>
          <a:lstStyle>
            <a:lvl1pPr>
              <a:defRPr sz="18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12192000" cy="4644571"/>
          </a:xfrm>
          <a:prstGeom prst="rect">
            <a:avLst/>
          </a:prstGeom>
        </p:spPr>
        <p:txBody>
          <a:bodyPr/>
          <a:lstStyle>
            <a:lvl1pPr>
              <a:defRPr sz="1800">
                <a:solidFill>
                  <a:schemeClr val="bg1"/>
                </a:solidFill>
              </a:defRPr>
            </a:lvl1pPr>
          </a:lstStyle>
          <a:p>
            <a:endParaRPr lang="id-ID"/>
          </a:p>
        </p:txBody>
      </p:sp>
      <p:grpSp>
        <p:nvGrpSpPr>
          <p:cNvPr id="4" name="Group 3"/>
          <p:cNvGrpSpPr/>
          <p:nvPr userDrawn="1"/>
        </p:nvGrpSpPr>
        <p:grpSpPr>
          <a:xfrm rot="16200000">
            <a:off x="11656458" y="6223981"/>
            <a:ext cx="465137" cy="605948"/>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userDrawn="1"/>
        </p:nvSpPr>
        <p:spPr>
          <a:xfrm>
            <a:off x="11672330" y="6357679"/>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1" fmla="*/ 0 w 4061331"/>
              <a:gd name="connsiteY0-2" fmla="*/ 939800 h 4390803"/>
              <a:gd name="connsiteX1-3" fmla="*/ 4061331 w 4061331"/>
              <a:gd name="connsiteY1-4" fmla="*/ 0 h 4390803"/>
              <a:gd name="connsiteX2-5" fmla="*/ 2146806 w 4061331"/>
              <a:gd name="connsiteY2-6" fmla="*/ 4390803 h 4390803"/>
              <a:gd name="connsiteX3-7" fmla="*/ 0 w 4061331"/>
              <a:gd name="connsiteY3-8" fmla="*/ 4390803 h 4390803"/>
              <a:gd name="connsiteX4-9" fmla="*/ 0 w 4061331"/>
              <a:gd name="connsiteY4-10" fmla="*/ 939800 h 4390803"/>
              <a:gd name="connsiteX0-11" fmla="*/ 0 w 4740781"/>
              <a:gd name="connsiteY0-12" fmla="*/ 1390650 h 4841653"/>
              <a:gd name="connsiteX1-13" fmla="*/ 4740781 w 4740781"/>
              <a:gd name="connsiteY1-14" fmla="*/ 0 h 4841653"/>
              <a:gd name="connsiteX2-15" fmla="*/ 2146806 w 4740781"/>
              <a:gd name="connsiteY2-16" fmla="*/ 4841653 h 4841653"/>
              <a:gd name="connsiteX3-17" fmla="*/ 0 w 4740781"/>
              <a:gd name="connsiteY3-18" fmla="*/ 4841653 h 4841653"/>
              <a:gd name="connsiteX4-19" fmla="*/ 0 w 4740781"/>
              <a:gd name="connsiteY4-20" fmla="*/ 1390650 h 4841653"/>
              <a:gd name="connsiteX0-21" fmla="*/ 0 w 4740781"/>
              <a:gd name="connsiteY0-22" fmla="*/ 1390650 h 4841653"/>
              <a:gd name="connsiteX1-23" fmla="*/ 4740781 w 4740781"/>
              <a:gd name="connsiteY1-24" fmla="*/ 0 h 4841653"/>
              <a:gd name="connsiteX2-25" fmla="*/ 4293106 w 4740781"/>
              <a:gd name="connsiteY2-26" fmla="*/ 4486053 h 4841653"/>
              <a:gd name="connsiteX3-27" fmla="*/ 0 w 4740781"/>
              <a:gd name="connsiteY3-28" fmla="*/ 4841653 h 4841653"/>
              <a:gd name="connsiteX4-29" fmla="*/ 0 w 4740781"/>
              <a:gd name="connsiteY4-30" fmla="*/ 1390650 h 4841653"/>
              <a:gd name="connsiteX0-31" fmla="*/ 0 w 4740781"/>
              <a:gd name="connsiteY0-32" fmla="*/ 1390650 h 4841653"/>
              <a:gd name="connsiteX1-33" fmla="*/ 4740781 w 4740781"/>
              <a:gd name="connsiteY1-34" fmla="*/ 0 h 4841653"/>
              <a:gd name="connsiteX2-35" fmla="*/ 4296281 w 4740781"/>
              <a:gd name="connsiteY2-36" fmla="*/ 4498753 h 4841653"/>
              <a:gd name="connsiteX3-37" fmla="*/ 0 w 4740781"/>
              <a:gd name="connsiteY3-38" fmla="*/ 4841653 h 4841653"/>
              <a:gd name="connsiteX4-39" fmla="*/ 0 w 4740781"/>
              <a:gd name="connsiteY4-40" fmla="*/ 1390650 h 4841653"/>
              <a:gd name="connsiteX0-41" fmla="*/ 720725 w 5461506"/>
              <a:gd name="connsiteY0-42" fmla="*/ 1390650 h 4997228"/>
              <a:gd name="connsiteX1-43" fmla="*/ 5461506 w 5461506"/>
              <a:gd name="connsiteY1-44" fmla="*/ 0 h 4997228"/>
              <a:gd name="connsiteX2-45" fmla="*/ 5017006 w 5461506"/>
              <a:gd name="connsiteY2-46" fmla="*/ 4498753 h 4997228"/>
              <a:gd name="connsiteX3-47" fmla="*/ 0 w 5461506"/>
              <a:gd name="connsiteY3-48" fmla="*/ 4997228 h 4997228"/>
              <a:gd name="connsiteX4-49" fmla="*/ 720725 w 5461506"/>
              <a:gd name="connsiteY4-50" fmla="*/ 1390650 h 49972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7" name="Picture Placeholder 7"/>
          <p:cNvSpPr>
            <a:spLocks noGrp="1"/>
          </p:cNvSpPr>
          <p:nvPr>
            <p:ph type="pic" sz="quarter" idx="33"/>
          </p:nvPr>
        </p:nvSpPr>
        <p:spPr>
          <a:xfrm>
            <a:off x="3624674" y="3219739"/>
            <a:ext cx="4119504" cy="2604844"/>
          </a:xfrm>
          <a:prstGeom prst="rect">
            <a:avLst/>
          </a:prstGeom>
        </p:spPr>
        <p:txBody>
          <a:bodyPr/>
          <a:lstStyle>
            <a:lvl1pPr>
              <a:defRPr sz="18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anose="020B0600000101010101"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fld>
            <a:endParaRPr lang="id-ID" sz="2000" dirty="0">
              <a:solidFill>
                <a:schemeClr val="bg1"/>
              </a:solidFill>
            </a:endParaRPr>
          </a:p>
        </p:txBody>
      </p:sp>
      <p:sp>
        <p:nvSpPr>
          <p:cNvPr id="7" name="Picture Placeholder 3"/>
          <p:cNvSpPr>
            <a:spLocks noGrp="1"/>
          </p:cNvSpPr>
          <p:nvPr>
            <p:ph type="pic" sz="quarter" idx="20"/>
          </p:nvPr>
        </p:nvSpPr>
        <p:spPr>
          <a:xfrm>
            <a:off x="4078515" y="2243680"/>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2" Type="http://schemas.openxmlformats.org/officeDocument/2006/relationships/theme" Target="../theme/theme1.xml"/><Relationship Id="rId41" Type="http://schemas.openxmlformats.org/officeDocument/2006/relationships/image" Target="../media/image1.png"/><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2.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355" y="914400"/>
            <a:ext cx="5039995" cy="188341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13509" y="1085850"/>
            <a:ext cx="5408022" cy="1198880"/>
          </a:xfrm>
          <a:prstGeom prst="rect">
            <a:avLst/>
          </a:prstGeom>
          <a:noFill/>
        </p:spPr>
        <p:txBody>
          <a:bodyPr wrap="square" rtlCol="0">
            <a:spAutoFit/>
            <a:scene3d>
              <a:camera prst="orthographicFront"/>
              <a:lightRig rig="threePt" dir="t"/>
            </a:scene3d>
          </a:bodyPr>
          <a:lstStyle/>
          <a:p>
            <a:r>
              <a:rPr lang="en-US" altLang="id-ID" sz="3600" b="1" dirty="0">
                <a:solidFill>
                  <a:schemeClr val="tx1"/>
                </a:solidFill>
                <a:effectLst>
                  <a:outerShdw blurRad="38100" dist="19050" dir="2700000" algn="tl" rotWithShape="0">
                    <a:schemeClr val="dk1">
                      <a:alpha val="40000"/>
                    </a:schemeClr>
                  </a:outerShdw>
                </a:effectLst>
                <a:latin typeface="Trebuchet MS" panose="020B0603020202020204" charset="0"/>
                <a:cs typeface="Trebuchet MS" panose="020B0603020202020204" charset="0"/>
              </a:rPr>
              <a:t>Bin Trcebality in warehouse premises</a:t>
            </a:r>
            <a:endParaRPr lang="en-US" altLang="id-ID" sz="3600" b="1" dirty="0">
              <a:solidFill>
                <a:schemeClr val="tx1"/>
              </a:solidFill>
              <a:effectLst>
                <a:outerShdw blurRad="38100" dist="19050" dir="2700000" algn="tl" rotWithShape="0">
                  <a:schemeClr val="dk1">
                    <a:alpha val="40000"/>
                  </a:schemeClr>
                </a:outerShdw>
              </a:effectLst>
              <a:latin typeface="Trebuchet MS" panose="020B0603020202020204" charset="0"/>
              <a:cs typeface="Trebuchet MS" panose="020B0603020202020204" charset="0"/>
            </a:endParaRPr>
          </a:p>
        </p:txBody>
      </p:sp>
      <p:grpSp>
        <p:nvGrpSpPr>
          <p:cNvPr id="76" name="Group 75"/>
          <p:cNvGrpSpPr/>
          <p:nvPr/>
        </p:nvGrpSpPr>
        <p:grpSpPr>
          <a:xfrm>
            <a:off x="5633747" y="2407920"/>
            <a:ext cx="3807433" cy="3261569"/>
            <a:chOff x="705680" y="2197089"/>
            <a:chExt cx="3882793" cy="3287907"/>
          </a:xfrm>
        </p:grpSpPr>
        <p:sp>
          <p:nvSpPr>
            <p:cNvPr id="77" name="Freeform 5"/>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78" name="Freeform 6"/>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p>
          </p:txBody>
        </p:sp>
        <p:sp>
          <p:nvSpPr>
            <p:cNvPr id="79" name="Freeform 7"/>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1" name="Freeform 9"/>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10"/>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grpSp>
      <p:grpSp>
        <p:nvGrpSpPr>
          <p:cNvPr id="83" name="Group 82"/>
          <p:cNvGrpSpPr/>
          <p:nvPr/>
        </p:nvGrpSpPr>
        <p:grpSpPr>
          <a:xfrm>
            <a:off x="9258300" y="3810001"/>
            <a:ext cx="3124350" cy="2194768"/>
            <a:chOff x="3098530" y="3340554"/>
            <a:chExt cx="3624533" cy="2144442"/>
          </a:xfrm>
        </p:grpSpPr>
        <p:sp>
          <p:nvSpPr>
            <p:cNvPr id="84" name="Freeform 83"/>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Rectangle 84"/>
            <p:cNvSpPr>
              <a:spLocks noChangeArrowheads="1"/>
            </p:cNvSpPr>
            <p:nvPr/>
          </p:nvSpPr>
          <p:spPr bwMode="auto">
            <a:xfrm>
              <a:off x="3524211" y="3470575"/>
              <a:ext cx="2773169" cy="178466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86" name="Freeform 85"/>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endParaRPr lang="id-ID"/>
            </a:p>
          </p:txBody>
        </p:sp>
        <p:sp>
          <p:nvSpPr>
            <p:cNvPr id="87" name="Freeform 86"/>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lstStyle/>
            <a:p>
              <a:endParaRPr lang="id-ID"/>
            </a:p>
          </p:txBody>
        </p:sp>
        <p:sp>
          <p:nvSpPr>
            <p:cNvPr id="88" name="Freeform 87"/>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88"/>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lstStyle/>
            <a:p>
              <a:endParaRPr lang="id-ID"/>
            </a:p>
          </p:txBody>
        </p:sp>
      </p:grpSp>
      <p:grpSp>
        <p:nvGrpSpPr>
          <p:cNvPr id="92" name="Group 91"/>
          <p:cNvGrpSpPr/>
          <p:nvPr/>
        </p:nvGrpSpPr>
        <p:grpSpPr>
          <a:xfrm>
            <a:off x="9710563" y="4159486"/>
            <a:ext cx="898768" cy="899646"/>
            <a:chOff x="698500" y="1562100"/>
            <a:chExt cx="3520591" cy="3524030"/>
          </a:xfrm>
        </p:grpSpPr>
        <p:sp>
          <p:nvSpPr>
            <p:cNvPr id="93"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94" name="Oval 93"/>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94"/>
          <p:cNvGrpSpPr/>
          <p:nvPr/>
        </p:nvGrpSpPr>
        <p:grpSpPr>
          <a:xfrm>
            <a:off x="10601852" y="4464767"/>
            <a:ext cx="674309" cy="674968"/>
            <a:chOff x="698500" y="1562100"/>
            <a:chExt cx="3520591" cy="3524030"/>
          </a:xfrm>
        </p:grpSpPr>
        <p:sp>
          <p:nvSpPr>
            <p:cNvPr id="96"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97" name="Oval 96"/>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97"/>
          <p:cNvGrpSpPr/>
          <p:nvPr/>
        </p:nvGrpSpPr>
        <p:grpSpPr>
          <a:xfrm>
            <a:off x="10233451" y="4989350"/>
            <a:ext cx="495188" cy="495672"/>
            <a:chOff x="698500" y="1562100"/>
            <a:chExt cx="3520591" cy="3524030"/>
          </a:xfrm>
        </p:grpSpPr>
        <p:sp>
          <p:nvSpPr>
            <p:cNvPr id="99" name="Freeform 98"/>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00" name="Oval 99"/>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8" name="Picture Placeholder 7"/>
          <p:cNvPicPr>
            <a:picLocks noChangeAspect="1"/>
          </p:cNvPicPr>
          <p:nvPr>
            <p:ph type="pic" sz="quarter" idx="10"/>
          </p:nvPr>
        </p:nvPicPr>
        <p:blipFill>
          <a:blip r:embed="rId1"/>
          <a:stretch>
            <a:fillRect/>
          </a:stretch>
        </p:blipFill>
        <p:spPr>
          <a:xfrm>
            <a:off x="5890895" y="2923540"/>
            <a:ext cx="3331845" cy="146812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anim calcmode="lin" valueType="num">
                                      <p:cBhvr>
                                        <p:cTn id="23" dur="1000" fill="hold"/>
                                        <p:tgtEl>
                                          <p:spTgt spid="83"/>
                                        </p:tgtEl>
                                        <p:attrNameLst>
                                          <p:attrName>ppt_x</p:attrName>
                                        </p:attrNameLst>
                                      </p:cBhvr>
                                      <p:tavLst>
                                        <p:tav tm="0">
                                          <p:val>
                                            <p:strVal val="#ppt_x"/>
                                          </p:val>
                                        </p:tav>
                                        <p:tav tm="100000">
                                          <p:val>
                                            <p:strVal val="#ppt_x"/>
                                          </p:val>
                                        </p:tav>
                                      </p:tavLst>
                                    </p:anim>
                                    <p:anim calcmode="lin" valueType="num">
                                      <p:cBhvr>
                                        <p:cTn id="24" dur="1000" fill="hold"/>
                                        <p:tgtEl>
                                          <p:spTgt spid="8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par>
                                <p:cTn id="31" presetID="8" presetClass="emph" presetSubtype="0" fill="hold" nodeType="withEffect">
                                  <p:stCondLst>
                                    <p:cond delay="0"/>
                                  </p:stCondLst>
                                  <p:childTnLst>
                                    <p:animRot by="21600000">
                                      <p:cBhvr>
                                        <p:cTn id="32" dur="1000" fill="hold"/>
                                        <p:tgtEl>
                                          <p:spTgt spid="92"/>
                                        </p:tgtEl>
                                        <p:attrNameLst>
                                          <p:attrName>r</p:attrName>
                                        </p:attrNameLst>
                                      </p:cBhvr>
                                    </p:animRot>
                                  </p:childTnLst>
                                </p:cTn>
                              </p:par>
                              <p:par>
                                <p:cTn id="33" presetID="53" presetClass="entr" presetSubtype="16"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53" presetClass="entr" presetSubtype="16"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p:cTn id="40" dur="500" fill="hold"/>
                                        <p:tgtEl>
                                          <p:spTgt spid="98"/>
                                        </p:tgtEl>
                                        <p:attrNameLst>
                                          <p:attrName>ppt_w</p:attrName>
                                        </p:attrNameLst>
                                      </p:cBhvr>
                                      <p:tavLst>
                                        <p:tav tm="0">
                                          <p:val>
                                            <p:fltVal val="0"/>
                                          </p:val>
                                        </p:tav>
                                        <p:tav tm="100000">
                                          <p:val>
                                            <p:strVal val="#ppt_w"/>
                                          </p:val>
                                        </p:tav>
                                      </p:tavLst>
                                    </p:anim>
                                    <p:anim calcmode="lin" valueType="num">
                                      <p:cBhvr>
                                        <p:cTn id="41" dur="500" fill="hold"/>
                                        <p:tgtEl>
                                          <p:spTgt spid="98"/>
                                        </p:tgtEl>
                                        <p:attrNameLst>
                                          <p:attrName>ppt_h</p:attrName>
                                        </p:attrNameLst>
                                      </p:cBhvr>
                                      <p:tavLst>
                                        <p:tav tm="0">
                                          <p:val>
                                            <p:fltVal val="0"/>
                                          </p:val>
                                        </p:tav>
                                        <p:tav tm="100000">
                                          <p:val>
                                            <p:strVal val="#ppt_h"/>
                                          </p:val>
                                        </p:tav>
                                      </p:tavLst>
                                    </p:anim>
                                    <p:animEffect transition="in" filter="fade">
                                      <p:cBhvr>
                                        <p:cTn id="42" dur="500"/>
                                        <p:tgtEl>
                                          <p:spTgt spid="98"/>
                                        </p:tgtEl>
                                      </p:cBhvr>
                                    </p:animEffect>
                                  </p:childTnLst>
                                </p:cTn>
                              </p:par>
                              <p:par>
                                <p:cTn id="43" presetID="8" presetClass="emph" presetSubtype="0" fill="hold" nodeType="withEffect">
                                  <p:stCondLst>
                                    <p:cond delay="0"/>
                                  </p:stCondLst>
                                  <p:childTnLst>
                                    <p:animRot by="21600000">
                                      <p:cBhvr>
                                        <p:cTn id="44" dur="1000" fill="hold"/>
                                        <p:tgtEl>
                                          <p:spTgt spid="95"/>
                                        </p:tgtEl>
                                        <p:attrNameLst>
                                          <p:attrName>r</p:attrName>
                                        </p:attrNameLst>
                                      </p:cBhvr>
                                    </p:animRot>
                                  </p:childTnLst>
                                </p:cTn>
                              </p:par>
                              <p:par>
                                <p:cTn id="45" presetID="8" presetClass="emph" presetSubtype="0" fill="hold" nodeType="withEffect">
                                  <p:stCondLst>
                                    <p:cond delay="0"/>
                                  </p:stCondLst>
                                  <p:childTnLst>
                                    <p:animRot by="21600000">
                                      <p:cBhvr>
                                        <p:cTn id="46" dur="1000" fill="hold"/>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3812" y="4002375"/>
            <a:ext cx="6524376" cy="1323439"/>
          </a:xfrm>
          <a:prstGeom prst="rect">
            <a:avLst/>
          </a:prstGeom>
          <a:noFill/>
        </p:spPr>
        <p:txBody>
          <a:bodyPr wrap="square" rtlCol="0">
            <a:spAutoFit/>
          </a:bodyPr>
          <a:lstStyle/>
          <a:p>
            <a:pPr algn="ctr"/>
            <a:r>
              <a:rPr lang="id-ID" sz="8000" dirty="0" smtClean="0">
                <a:solidFill>
                  <a:schemeClr val="bg1"/>
                </a:solidFill>
                <a:latin typeface="Neris Black" panose="00000A00000000000000" pitchFamily="50" charset="0"/>
              </a:rPr>
              <a:t>THANK Y</a:t>
            </a:r>
            <a:endParaRPr lang="id-ID" sz="8000" dirty="0">
              <a:solidFill>
                <a:schemeClr val="bg1"/>
              </a:solidFill>
              <a:latin typeface="Neris Black" panose="00000A00000000000000" pitchFamily="50" charset="0"/>
            </a:endParaRPr>
          </a:p>
        </p:txBody>
      </p:sp>
      <p:sp>
        <p:nvSpPr>
          <p:cNvPr id="11" name="TextBox 10"/>
          <p:cNvSpPr txBox="1"/>
          <p:nvPr/>
        </p:nvSpPr>
        <p:spPr>
          <a:xfrm>
            <a:off x="3067050" y="4423243"/>
            <a:ext cx="6057900" cy="400110"/>
          </a:xfrm>
          <a:prstGeom prst="rect">
            <a:avLst/>
          </a:prstGeom>
          <a:noFill/>
        </p:spPr>
        <p:txBody>
          <a:bodyPr wrap="square" rtlCol="0">
            <a:spAutoFit/>
          </a:bodyPr>
          <a:lstStyle/>
          <a:p>
            <a:pPr algn="ctr"/>
            <a:r>
              <a:rPr lang="id-ID" sz="2000" dirty="0" smtClean="0">
                <a:solidFill>
                  <a:schemeClr val="bg1"/>
                </a:solidFill>
              </a:rPr>
              <a:t>For your wathcing</a:t>
            </a:r>
            <a:endParaRPr lang="id-ID" sz="2000" dirty="0">
              <a:solidFill>
                <a:schemeClr val="bg1"/>
              </a:solidFill>
            </a:endParaRPr>
          </a:p>
        </p:txBody>
      </p:sp>
      <p:sp>
        <p:nvSpPr>
          <p:cNvPr id="12" name="Oval 11"/>
          <p:cNvSpPr/>
          <p:nvPr/>
        </p:nvSpPr>
        <p:spPr>
          <a:xfrm>
            <a:off x="5364774" y="4896239"/>
            <a:ext cx="251460" cy="251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5616234" y="4896239"/>
            <a:ext cx="251460" cy="251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5867694" y="4896239"/>
            <a:ext cx="251460" cy="2514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119154" y="4896239"/>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70614" y="4896239"/>
            <a:ext cx="251460" cy="2514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6622074" y="4896239"/>
            <a:ext cx="251460" cy="2514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5081786" y="1315096"/>
            <a:ext cx="2028428" cy="2028428"/>
            <a:chOff x="5081786" y="1315096"/>
            <a:chExt cx="2028428" cy="2028428"/>
          </a:xfrm>
        </p:grpSpPr>
        <p:grpSp>
          <p:nvGrpSpPr>
            <p:cNvPr id="7" name="Group 6"/>
            <p:cNvGrpSpPr/>
            <p:nvPr/>
          </p:nvGrpSpPr>
          <p:grpSpPr>
            <a:xfrm>
              <a:off x="5081786" y="1315096"/>
              <a:ext cx="2028428" cy="2028428"/>
              <a:chOff x="3545058" y="2015197"/>
              <a:chExt cx="2827606" cy="2827606"/>
            </a:xfrm>
          </p:grpSpPr>
          <p:sp>
            <p:nvSpPr>
              <p:cNvPr id="4" name="Oval 3"/>
              <p:cNvSpPr/>
              <p:nvPr/>
            </p:nvSpPr>
            <p:spPr>
              <a:xfrm>
                <a:off x="3545058" y="2015197"/>
                <a:ext cx="2827606" cy="2827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939540" y="2403427"/>
                <a:ext cx="2313744" cy="2313744"/>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5691754" y="1962981"/>
              <a:ext cx="1094859" cy="1008613"/>
              <a:chOff x="5364774" y="1187772"/>
              <a:chExt cx="2119666" cy="1952692"/>
            </a:xfrm>
            <a:solidFill>
              <a:schemeClr val="bg1"/>
            </a:solidFill>
          </p:grpSpPr>
          <p:sp>
            <p:nvSpPr>
              <p:cNvPr id="19" name="Freeform 34"/>
              <p:cNvSpPr>
                <a:spLocks noEditPoints="1"/>
              </p:cNvSpPr>
              <p:nvPr/>
            </p:nvSpPr>
            <p:spPr bwMode="auto">
              <a:xfrm>
                <a:off x="5364774" y="1187772"/>
                <a:ext cx="1511630" cy="1513107"/>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a:noFill/>
              </a:ln>
            </p:spPr>
            <p:txBody>
              <a:bodyPr vert="horz" wrap="square" lIns="91440" tIns="45720" rIns="91440" bIns="45720" numCol="1" anchor="t" anchorCtr="0" compatLnSpc="1"/>
              <a:lstStyle/>
              <a:p>
                <a:endParaRPr lang="id-ID"/>
              </a:p>
            </p:txBody>
          </p:sp>
          <p:sp>
            <p:nvSpPr>
              <p:cNvPr id="21" name="Freeform 20"/>
              <p:cNvSpPr>
                <a:spLocks noEditPoints="1"/>
              </p:cNvSpPr>
              <p:nvPr/>
            </p:nvSpPr>
            <p:spPr bwMode="auto">
              <a:xfrm>
                <a:off x="6434166" y="2089164"/>
                <a:ext cx="1050274" cy="105130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w="28575">
                <a:solidFill>
                  <a:srgbClr val="222A35"/>
                </a:solidFill>
              </a:ln>
            </p:spPr>
            <p:txBody>
              <a:bodyPr vert="horz" wrap="square" lIns="91440" tIns="45720" rIns="91440" bIns="45720" numCol="1" anchor="t" anchorCtr="0" compatLnSpc="1"/>
              <a:lstStyle/>
              <a:p>
                <a:endParaRPr lang="id-ID"/>
              </a:p>
            </p:txBody>
          </p:sp>
        </p:grpSp>
      </p:grpSp>
      <p:sp>
        <p:nvSpPr>
          <p:cNvPr id="18" name="Rectangle 17"/>
          <p:cNvSpPr/>
          <p:nvPr/>
        </p:nvSpPr>
        <p:spPr>
          <a:xfrm>
            <a:off x="4871804" y="3982995"/>
            <a:ext cx="2803160" cy="707886"/>
          </a:xfrm>
          <a:prstGeom prst="rect">
            <a:avLst/>
          </a:prstGeom>
        </p:spPr>
        <p:txBody>
          <a:bodyPr wrap="square">
            <a:spAutoFit/>
          </a:bodyPr>
          <a:lstStyle/>
          <a:p>
            <a:r>
              <a:rPr lang="en-IN" sz="4000" dirty="0" smtClean="0"/>
              <a:t>Thank </a:t>
            </a:r>
            <a:r>
              <a:rPr lang="en-IN" sz="4000" dirty="0" smtClean="0"/>
              <a:t>You</a:t>
            </a:r>
            <a:endParaRPr lang="en-IN"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50" fill="hold"/>
                                        <p:tgtEl>
                                          <p:spTgt spid="17"/>
                                        </p:tgtEl>
                                        <p:attrNameLst>
                                          <p:attrName>ppt_w</p:attrName>
                                        </p:attrNameLst>
                                      </p:cBhvr>
                                      <p:tavLst>
                                        <p:tav tm="0">
                                          <p:val>
                                            <p:fltVal val="0"/>
                                          </p:val>
                                        </p:tav>
                                        <p:tav tm="100000">
                                          <p:val>
                                            <p:strVal val="#ppt_w"/>
                                          </p:val>
                                        </p:tav>
                                      </p:tavLst>
                                    </p:anim>
                                    <p:anim calcmode="lin" valueType="num">
                                      <p:cBhvr>
                                        <p:cTn id="54" dur="250" fill="hold"/>
                                        <p:tgtEl>
                                          <p:spTgt spid="17"/>
                                        </p:tgtEl>
                                        <p:attrNameLst>
                                          <p:attrName>ppt_h</p:attrName>
                                        </p:attrNameLst>
                                      </p:cBhvr>
                                      <p:tavLst>
                                        <p:tav tm="0">
                                          <p:val>
                                            <p:fltVal val="0"/>
                                          </p:val>
                                        </p:tav>
                                        <p:tav tm="100000">
                                          <p:val>
                                            <p:strVal val="#ppt_h"/>
                                          </p:val>
                                        </p:tav>
                                      </p:tavLst>
                                    </p:anim>
                                    <p:animEffect transition="in" filter="fade">
                                      <p:cBhvr>
                                        <p:cTn id="5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Overview</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p:cNvSpPr txBox="1"/>
          <p:nvPr/>
        </p:nvSpPr>
        <p:spPr>
          <a:xfrm>
            <a:off x="589280" y="1369695"/>
            <a:ext cx="9403715" cy="6308725"/>
          </a:xfrm>
          <a:prstGeom prst="rect">
            <a:avLst/>
          </a:prstGeom>
          <a:noFill/>
        </p:spPr>
        <p:txBody>
          <a:bodyPr wrap="square" rtlCol="0">
            <a:spAutoFit/>
          </a:bodyPr>
          <a:lstStyle/>
          <a:p>
            <a:pPr algn="l">
              <a:buFont typeface="Wingdings" panose="05000000000000000000" pitchFamily="2" charset="2"/>
              <a:buChar char="ü"/>
            </a:pPr>
            <a:r>
              <a:rPr lang="en-US" altLang="en-IN" sz="2000" b="1" dirty="0" smtClean="0">
                <a:latin typeface="Verdana" panose="020B0604030504040204" pitchFamily="34" charset="0"/>
                <a:ea typeface="Verdana" panose="020B0604030504040204" pitchFamily="34" charset="0"/>
                <a:cs typeface="Verdana" panose="020B0604030504040204" pitchFamily="34" charset="0"/>
              </a:rPr>
              <a:t> </a:t>
            </a:r>
            <a:r>
              <a:rPr lang="en-US" altLang="en-IN" sz="1600" b="1" dirty="0" smtClean="0">
                <a:latin typeface="Verdana" panose="020B0604030504040204" pitchFamily="34" charset="0"/>
                <a:ea typeface="Verdana" panose="020B0604030504040204" pitchFamily="34" charset="0"/>
                <a:cs typeface="Verdana" panose="020B0604030504040204" pitchFamily="34" charset="0"/>
              </a:rPr>
              <a:t>Baically customer want to track the bins inside the warehouse through RFID at IN/OUT Gate .</a:t>
            </a:r>
            <a:endParaRPr 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endParaRPr 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r>
              <a:rPr lang="en-US" altLang="en-IN" sz="1600" b="1" dirty="0" smtClean="0">
                <a:latin typeface="Verdana" panose="020B0604030504040204" pitchFamily="34" charset="0"/>
                <a:ea typeface="Verdana" panose="020B0604030504040204" pitchFamily="34" charset="0"/>
                <a:cs typeface="Verdana" panose="020B0604030504040204" pitchFamily="34" charset="0"/>
              </a:rPr>
              <a:t> There are differents type of Bin, and inside the bin there are Honda parts metal/non metal small in size.</a:t>
            </a:r>
            <a:endParaRPr lang="en-IN" sz="1600" b="1" dirty="0" smtClean="0">
              <a:latin typeface="Verdana" panose="020B0604030504040204" pitchFamily="34" charset="0"/>
              <a:ea typeface="Verdana" panose="020B0604030504040204" pitchFamily="34" charset="0"/>
              <a:cs typeface="Verdana" panose="020B0604030504040204" pitchFamily="34" charset="0"/>
            </a:endParaRPr>
          </a:p>
          <a:p>
            <a:pPr algn="l"/>
            <a:endParaRPr 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r>
              <a:rPr lang="en-IN" sz="1600" b="1" dirty="0" smtClean="0">
                <a:latin typeface="Verdana" panose="020B0604030504040204" pitchFamily="34" charset="0"/>
                <a:ea typeface="Verdana" panose="020B0604030504040204" pitchFamily="34" charset="0"/>
                <a:cs typeface="Verdana" panose="020B0604030504040204" pitchFamily="34" charset="0"/>
              </a:rPr>
              <a:t>When</a:t>
            </a:r>
            <a:r>
              <a:rPr lang="en-US" altLang="en-IN" sz="1600" b="1" dirty="0" smtClean="0">
                <a:latin typeface="Verdana" panose="020B0604030504040204" pitchFamily="34" charset="0"/>
                <a:ea typeface="Verdana" panose="020B0604030504040204" pitchFamily="34" charset="0"/>
                <a:cs typeface="Verdana" panose="020B0604030504040204" pitchFamily="34" charset="0"/>
              </a:rPr>
              <a:t>ever bins will pass through entrance gate with the help of fork lift or pallet our fixed reader (IF1 )will read all bins tags data and send to server for matching .</a:t>
            </a:r>
            <a:endParaRPr 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endParaRPr 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r>
              <a:rPr lang="en-US" altLang="en-IN" sz="1600" b="1" dirty="0" smtClean="0">
                <a:latin typeface="Verdana" panose="020B0604030504040204" pitchFamily="34" charset="0"/>
                <a:ea typeface="Verdana" panose="020B0604030504040204" pitchFamily="34" charset="0"/>
                <a:cs typeface="Verdana" panose="020B0604030504040204" pitchFamily="34" charset="0"/>
              </a:rPr>
              <a:t>Bins items are fixed in each bins only we need to count number of bin passing from IN/Out Gate .</a:t>
            </a:r>
            <a:endParaRPr lang="en-US" alt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endParaRPr lang="en-US" alt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r>
              <a:rPr lang="en-US" altLang="en-IN" sz="1600" b="1" dirty="0" smtClean="0">
                <a:latin typeface="Verdana" panose="020B0604030504040204" pitchFamily="34" charset="0"/>
                <a:ea typeface="Verdana" panose="020B0604030504040204" pitchFamily="34" charset="0"/>
                <a:cs typeface="Verdana" panose="020B0604030504040204" pitchFamily="34" charset="0"/>
              </a:rPr>
              <a:t> Sometimes they have carried in hand some small size cartoon which is also need to track , means whatever bins or cartoon inside that warehous we need to track once same items is passing from entrance gate or exit gate .</a:t>
            </a:r>
            <a:endParaRPr lang="en-US" alt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endParaRPr lang="en-US" altLang="en-IN" sz="1600" b="1" dirty="0" smtClean="0">
              <a:latin typeface="Verdana" panose="020B0604030504040204" pitchFamily="34" charset="0"/>
              <a:ea typeface="Verdana" panose="020B0604030504040204" pitchFamily="34" charset="0"/>
              <a:cs typeface="Verdana" panose="020B0604030504040204" pitchFamily="34" charset="0"/>
            </a:endParaRPr>
          </a:p>
          <a:p>
            <a:pPr indent="0" algn="l">
              <a:buFont typeface="Wingdings" panose="05000000000000000000" pitchFamily="2" charset="2"/>
              <a:buNone/>
            </a:pPr>
            <a:endParaRPr lang="en-US" altLang="en-IN" sz="1600" b="1" dirty="0" smtClean="0">
              <a:latin typeface="Verdana" panose="020B0604030504040204" pitchFamily="34" charset="0"/>
              <a:ea typeface="Verdana" panose="020B0604030504040204" pitchFamily="34" charset="0"/>
              <a:cs typeface="Verdana" panose="020B0604030504040204" pitchFamily="34" charset="0"/>
            </a:endParaRPr>
          </a:p>
          <a:p>
            <a:pPr algn="l">
              <a:buFont typeface="Wingdings" panose="05000000000000000000" pitchFamily="2" charset="2"/>
              <a:buChar char="ü"/>
            </a:pPr>
            <a:endParaRPr lang="en-US" altLang="en-IN" sz="1600" b="1" dirty="0" smtClean="0">
              <a:latin typeface="Verdana" panose="020B0604030504040204" pitchFamily="34" charset="0"/>
              <a:ea typeface="Verdana" panose="020B0604030504040204" pitchFamily="34" charset="0"/>
              <a:cs typeface="Verdana" panose="020B0604030504040204" pitchFamily="34" charset="0"/>
            </a:endParaRPr>
          </a:p>
          <a:p>
            <a:pPr indent="0" algn="l">
              <a:buFont typeface="Wingdings" panose="05000000000000000000" pitchFamily="2" charset="2"/>
              <a:buNone/>
            </a:pPr>
            <a:endParaRPr lang="en-IN" sz="2400" b="1"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endParaRPr lang="en-IN" sz="2400" b="1"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endParaRPr lang="en-IN" sz="2400" b="1" dirty="0" smtClean="0">
              <a:latin typeface="Verdana" panose="020B0604030504040204" pitchFamily="34" charset="0"/>
              <a:ea typeface="Verdana" panose="020B0604030504040204" pitchFamily="34" charset="0"/>
              <a:cs typeface="Verdana" panose="020B0604030504040204" pitchFamily="34" charset="0"/>
            </a:endParaRPr>
          </a:p>
          <a:p>
            <a:endParaRPr lang="en-IN"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 Box 81"/>
          <p:cNvSpPr txBox="1"/>
          <p:nvPr/>
        </p:nvSpPr>
        <p:spPr>
          <a:xfrm>
            <a:off x="361315" y="603885"/>
            <a:ext cx="4160520" cy="460375"/>
          </a:xfrm>
          <a:prstGeom prst="rect">
            <a:avLst/>
          </a:prstGeom>
          <a:noFill/>
        </p:spPr>
        <p:txBody>
          <a:bodyPr wrap="square" rtlCol="0">
            <a:spAutoFit/>
            <a:scene3d>
              <a:camera prst="orthographicFront"/>
              <a:lightRig rig="threePt" dir="t"/>
            </a:scene3d>
          </a:bodyPr>
          <a:lstStyle/>
          <a:p>
            <a:r>
              <a:rPr lang="en-US" b="1">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a:t>
            </a:r>
            <a:r>
              <a:rPr lang="en-US" sz="2400" b="1">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Solution Architecture</a:t>
            </a:r>
            <a:endParaRPr lang="en-US" sz="2400" b="1">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endParaRPr>
          </a:p>
        </p:txBody>
      </p:sp>
      <p:pic>
        <p:nvPicPr>
          <p:cNvPr id="26" name="Picture Placeholder 25" descr="images (1)"/>
          <p:cNvPicPr>
            <a:picLocks noChangeAspect="1"/>
          </p:cNvPicPr>
          <p:nvPr>
            <p:ph type="pic" sz="quarter" idx="10"/>
          </p:nvPr>
        </p:nvPicPr>
        <p:blipFill>
          <a:blip r:embed="rId1"/>
          <a:stretch>
            <a:fillRect/>
          </a:stretch>
        </p:blipFill>
        <p:spPr>
          <a:xfrm rot="10800000">
            <a:off x="139700" y="2915285"/>
            <a:ext cx="2041525" cy="2743200"/>
          </a:xfrm>
          <a:prstGeom prst="rect">
            <a:avLst/>
          </a:prstGeom>
        </p:spPr>
      </p:pic>
      <p:sp>
        <p:nvSpPr>
          <p:cNvPr id="40" name="Up Arrow 39"/>
          <p:cNvSpPr/>
          <p:nvPr/>
        </p:nvSpPr>
        <p:spPr>
          <a:xfrm>
            <a:off x="926465" y="2253615"/>
            <a:ext cx="410845" cy="661670"/>
          </a:xfrm>
          <a:prstGeom prst="up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41" name="Picture Placeholder 40"/>
          <p:cNvPicPr>
            <a:picLocks noChangeAspect="1"/>
          </p:cNvPicPr>
          <p:nvPr>
            <p:ph type="pic" sz="quarter" idx="33"/>
          </p:nvPr>
        </p:nvPicPr>
        <p:blipFill>
          <a:blip r:embed="rId2"/>
          <a:stretch>
            <a:fillRect/>
          </a:stretch>
        </p:blipFill>
        <p:spPr>
          <a:xfrm>
            <a:off x="862965" y="1053465"/>
            <a:ext cx="781050" cy="1200150"/>
          </a:xfrm>
          <a:prstGeom prst="rect">
            <a:avLst/>
          </a:prstGeom>
        </p:spPr>
      </p:pic>
      <p:sp>
        <p:nvSpPr>
          <p:cNvPr id="44" name="Right Arrow 43"/>
          <p:cNvSpPr/>
          <p:nvPr/>
        </p:nvSpPr>
        <p:spPr>
          <a:xfrm>
            <a:off x="2239645" y="4106545"/>
            <a:ext cx="481330" cy="360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a:p>
            <a:pPr algn="ctr"/>
            <a:endParaRPr lang="en-US"/>
          </a:p>
        </p:txBody>
      </p:sp>
      <p:pic>
        <p:nvPicPr>
          <p:cNvPr id="50" name="Picture Placeholder 49" descr="T4"/>
          <p:cNvPicPr>
            <a:picLocks noChangeAspect="1"/>
          </p:cNvPicPr>
          <p:nvPr>
            <p:ph type="pic" sz="quarter" idx="34"/>
          </p:nvPr>
        </p:nvPicPr>
        <p:blipFill>
          <a:blip r:embed="rId3"/>
          <a:stretch>
            <a:fillRect/>
          </a:stretch>
        </p:blipFill>
        <p:spPr>
          <a:xfrm>
            <a:off x="2720975" y="2915285"/>
            <a:ext cx="3230245" cy="2580005"/>
          </a:xfrm>
          <a:prstGeom prst="rect">
            <a:avLst/>
          </a:prstGeom>
        </p:spPr>
      </p:pic>
      <p:sp>
        <p:nvSpPr>
          <p:cNvPr id="52" name="Right Arrow 51"/>
          <p:cNvSpPr/>
          <p:nvPr/>
        </p:nvSpPr>
        <p:spPr>
          <a:xfrm>
            <a:off x="5913120" y="4106545"/>
            <a:ext cx="481330" cy="360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4" name="Minus 53"/>
          <p:cNvSpPr/>
          <p:nvPr/>
        </p:nvSpPr>
        <p:spPr>
          <a:xfrm>
            <a:off x="6432550" y="247650"/>
            <a:ext cx="140335" cy="757872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5" name="Minus 54"/>
          <p:cNvSpPr/>
          <p:nvPr/>
        </p:nvSpPr>
        <p:spPr>
          <a:xfrm rot="5400000">
            <a:off x="7331710" y="-585470"/>
            <a:ext cx="140970" cy="757872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6" name="Minus 55"/>
          <p:cNvSpPr/>
          <p:nvPr/>
        </p:nvSpPr>
        <p:spPr>
          <a:xfrm>
            <a:off x="8180705" y="247650"/>
            <a:ext cx="140335" cy="757872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05" name="Trapezoid 305"/>
          <p:cNvSpPr/>
          <p:nvPr/>
        </p:nvSpPr>
        <p:spPr>
          <a:xfrm rot="16200000">
            <a:off x="6397625" y="4117975"/>
            <a:ext cx="648335" cy="336550"/>
          </a:xfrm>
          <a:prstGeom prst="trapezoid">
            <a:avLst>
              <a:gd name="adj" fmla="val 51666"/>
            </a:avLst>
          </a:prstGeom>
          <a:ln>
            <a:noFill/>
          </a:ln>
        </p:spPr>
        <p:style>
          <a:lnRef idx="2">
            <a:schemeClr val="accent3">
              <a:shade val="50000"/>
            </a:schemeClr>
          </a:lnRef>
          <a:fillRef idx="1">
            <a:schemeClr val="accent3"/>
          </a:fillRef>
          <a:effectRef idx="0">
            <a:schemeClr val="accent3"/>
          </a:effectRef>
          <a:fontRef idx="minor">
            <a:schemeClr val="lt1"/>
          </a:fontRef>
        </p:style>
      </p:sp>
      <p:sp>
        <p:nvSpPr>
          <p:cNvPr id="58" name="Trapezoid 305"/>
          <p:cNvSpPr/>
          <p:nvPr/>
        </p:nvSpPr>
        <p:spPr>
          <a:xfrm rot="5220000">
            <a:off x="7709535" y="4084955"/>
            <a:ext cx="648335" cy="336550"/>
          </a:xfrm>
          <a:prstGeom prst="trapezoid">
            <a:avLst>
              <a:gd name="adj" fmla="val 51666"/>
            </a:avLst>
          </a:prstGeom>
          <a:ln>
            <a:noFill/>
          </a:ln>
        </p:spPr>
        <p:style>
          <a:lnRef idx="2">
            <a:schemeClr val="accent3">
              <a:shade val="50000"/>
            </a:schemeClr>
          </a:lnRef>
          <a:fillRef idx="1">
            <a:schemeClr val="accent3"/>
          </a:fillRef>
          <a:effectRef idx="0">
            <a:schemeClr val="accent3"/>
          </a:effectRef>
          <a:fontRef idx="minor">
            <a:schemeClr val="lt1"/>
          </a:fontRef>
        </p:style>
      </p:sp>
      <p:sp>
        <p:nvSpPr>
          <p:cNvPr id="59" name="Text Box 58"/>
          <p:cNvSpPr txBox="1"/>
          <p:nvPr/>
        </p:nvSpPr>
        <p:spPr>
          <a:xfrm>
            <a:off x="6890385" y="5219700"/>
            <a:ext cx="1052830" cy="275590"/>
          </a:xfrm>
          <a:prstGeom prst="rect">
            <a:avLst/>
          </a:prstGeom>
          <a:noFill/>
        </p:spPr>
        <p:txBody>
          <a:bodyPr wrap="square" rtlCol="0">
            <a:spAutoFit/>
          </a:bodyPr>
          <a:p>
            <a:r>
              <a:rPr lang="en-US" sz="1200" b="1">
                <a:cs typeface="+mn-lt"/>
              </a:rPr>
              <a:t>RFID Reader</a:t>
            </a:r>
            <a:endParaRPr lang="en-US" sz="1200" b="1">
              <a:cs typeface="+mn-lt"/>
            </a:endParaRPr>
          </a:p>
        </p:txBody>
      </p:sp>
      <p:cxnSp>
        <p:nvCxnSpPr>
          <p:cNvPr id="61" name="Straight Arrow Connector 60"/>
          <p:cNvCxnSpPr/>
          <p:nvPr/>
        </p:nvCxnSpPr>
        <p:spPr>
          <a:xfrm flipH="1" flipV="1">
            <a:off x="6972935" y="4702175"/>
            <a:ext cx="270510" cy="541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9" idx="0"/>
          </p:cNvCxnSpPr>
          <p:nvPr/>
        </p:nvCxnSpPr>
        <p:spPr>
          <a:xfrm flipV="1">
            <a:off x="7416800" y="4702175"/>
            <a:ext cx="431800" cy="517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7524115" y="2576195"/>
            <a:ext cx="742315" cy="541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 Box 63"/>
          <p:cNvSpPr txBox="1"/>
          <p:nvPr/>
        </p:nvSpPr>
        <p:spPr>
          <a:xfrm>
            <a:off x="7943215" y="2300605"/>
            <a:ext cx="1062990" cy="275590"/>
          </a:xfrm>
          <a:prstGeom prst="rect">
            <a:avLst/>
          </a:prstGeom>
          <a:noFill/>
        </p:spPr>
        <p:txBody>
          <a:bodyPr wrap="square" rtlCol="0">
            <a:spAutoFit/>
          </a:bodyPr>
          <a:p>
            <a:r>
              <a:rPr lang="en-US" sz="1200" b="1">
                <a:cs typeface="+mn-lt"/>
              </a:rPr>
              <a:t>IN/OUT Gate</a:t>
            </a:r>
            <a:endParaRPr lang="en-US" sz="1200" b="1">
              <a:cs typeface="+mn-lt"/>
            </a:endParaRPr>
          </a:p>
        </p:txBody>
      </p:sp>
      <p:pic>
        <p:nvPicPr>
          <p:cNvPr id="67" name="Picture 66"/>
          <p:cNvPicPr>
            <a:picLocks noChangeAspect="1"/>
          </p:cNvPicPr>
          <p:nvPr/>
        </p:nvPicPr>
        <p:blipFill>
          <a:blip r:embed="rId4"/>
          <a:stretch>
            <a:fillRect/>
          </a:stretch>
        </p:blipFill>
        <p:spPr>
          <a:xfrm>
            <a:off x="8576945" y="3265170"/>
            <a:ext cx="2857500" cy="1879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p:nvPr/>
        </p:nvSpPr>
        <p:spPr>
          <a:xfrm>
            <a:off x="843134" y="579505"/>
            <a:ext cx="9659019" cy="665285"/>
          </a:xfrm>
          <a:prstGeom prst="rect">
            <a:avLst/>
          </a:prstGeom>
        </p:spPr>
        <p:txBody>
          <a:bodyPr wrap="square" anchor="t" anchorCtr="0">
            <a:no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Hardware Uses</a:t>
            </a:r>
            <a:r>
              <a:rPr lang="en-US" sz="3600" b="1" dirty="0" smtClean="0">
                <a:latin typeface="Verdana" panose="020B0604030504040204" pitchFamily="34" charset="0"/>
                <a:ea typeface="Verdana" panose="020B0604030504040204" pitchFamily="34" charset="0"/>
                <a:cs typeface="Verdana" panose="020B0604030504040204" pitchFamily="34" charset="0"/>
              </a:rPr>
              <a:t>	</a:t>
            </a:r>
            <a:endParaRPr lang="en-US" sz="36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Picture Placeholder 7"/>
          <p:cNvPicPr>
            <a:picLocks noChangeAspect="1"/>
          </p:cNvPicPr>
          <p:nvPr>
            <p:ph type="pic" sz="quarter" idx="10"/>
          </p:nvPr>
        </p:nvPicPr>
        <p:blipFill>
          <a:blip r:embed="rId1"/>
          <a:stretch>
            <a:fillRect/>
          </a:stretch>
        </p:blipFill>
        <p:spPr>
          <a:xfrm>
            <a:off x="1673860" y="1654810"/>
            <a:ext cx="1787525" cy="1787525"/>
          </a:xfrm>
          <a:prstGeom prst="rect">
            <a:avLst/>
          </a:prstGeom>
        </p:spPr>
      </p:pic>
      <p:pic>
        <p:nvPicPr>
          <p:cNvPr id="10" name="Picture Placeholder 9"/>
          <p:cNvPicPr>
            <a:picLocks noChangeAspect="1"/>
          </p:cNvPicPr>
          <p:nvPr>
            <p:ph type="pic" sz="quarter" idx="33"/>
          </p:nvPr>
        </p:nvPicPr>
        <p:blipFill>
          <a:blip r:embed="rId2"/>
          <a:stretch>
            <a:fillRect/>
          </a:stretch>
        </p:blipFill>
        <p:spPr>
          <a:xfrm>
            <a:off x="1734185" y="4145915"/>
            <a:ext cx="1301750" cy="1562100"/>
          </a:xfrm>
          <a:prstGeom prst="rect">
            <a:avLst/>
          </a:prstGeom>
        </p:spPr>
      </p:pic>
      <p:pic>
        <p:nvPicPr>
          <p:cNvPr id="22" name="Picture Placeholder 21"/>
          <p:cNvPicPr>
            <a:picLocks noChangeAspect="1"/>
          </p:cNvPicPr>
          <p:nvPr>
            <p:ph type="pic" sz="quarter" idx="34"/>
          </p:nvPr>
        </p:nvPicPr>
        <p:blipFill>
          <a:blip r:embed="rId3"/>
          <a:stretch>
            <a:fillRect/>
          </a:stretch>
        </p:blipFill>
        <p:spPr>
          <a:xfrm>
            <a:off x="7190740" y="1834515"/>
            <a:ext cx="1428750" cy="1428750"/>
          </a:xfrm>
          <a:prstGeom prst="rect">
            <a:avLst/>
          </a:prstGeom>
        </p:spPr>
      </p:pic>
      <p:pic>
        <p:nvPicPr>
          <p:cNvPr id="27" name="Picture Placeholder 26"/>
          <p:cNvPicPr>
            <a:picLocks noChangeAspect="1"/>
          </p:cNvPicPr>
          <p:nvPr>
            <p:ph type="pic" sz="quarter" idx="35"/>
          </p:nvPr>
        </p:nvPicPr>
        <p:blipFill>
          <a:blip r:embed="rId4"/>
          <a:stretch>
            <a:fillRect/>
          </a:stretch>
        </p:blipFill>
        <p:spPr>
          <a:xfrm>
            <a:off x="7372985" y="4589145"/>
            <a:ext cx="1787525" cy="676275"/>
          </a:xfrm>
          <a:prstGeom prst="rect">
            <a:avLst/>
          </a:prstGeom>
        </p:spPr>
      </p:pic>
      <p:sp>
        <p:nvSpPr>
          <p:cNvPr id="28" name="Text Box 27"/>
          <p:cNvSpPr txBox="1"/>
          <p:nvPr/>
        </p:nvSpPr>
        <p:spPr>
          <a:xfrm>
            <a:off x="1673860" y="3549015"/>
            <a:ext cx="2075815" cy="306705"/>
          </a:xfrm>
          <a:prstGeom prst="rect">
            <a:avLst/>
          </a:prstGeom>
          <a:noFill/>
        </p:spPr>
        <p:txBody>
          <a:bodyPr wrap="square" rtlCol="0">
            <a:spAutoFit/>
          </a:bodyPr>
          <a:p>
            <a:r>
              <a:rPr lang="en-US" sz="1400" b="1"/>
              <a:t>Integrated Redaer IF1C1</a:t>
            </a:r>
            <a:endParaRPr lang="en-US" sz="1400" b="1"/>
          </a:p>
        </p:txBody>
      </p:sp>
      <p:sp>
        <p:nvSpPr>
          <p:cNvPr id="29" name="Text Box 28"/>
          <p:cNvSpPr txBox="1"/>
          <p:nvPr/>
        </p:nvSpPr>
        <p:spPr>
          <a:xfrm>
            <a:off x="1965325" y="5708015"/>
            <a:ext cx="2256155" cy="368300"/>
          </a:xfrm>
          <a:prstGeom prst="rect">
            <a:avLst/>
          </a:prstGeom>
          <a:noFill/>
        </p:spPr>
        <p:txBody>
          <a:bodyPr wrap="square" rtlCol="0">
            <a:spAutoFit/>
          </a:bodyPr>
          <a:p>
            <a:r>
              <a:rPr lang="en-US" sz="1400" b="1"/>
              <a:t>Antenna</a:t>
            </a:r>
            <a:r>
              <a:rPr lang="en-US"/>
              <a:t> </a:t>
            </a:r>
            <a:endParaRPr lang="en-US"/>
          </a:p>
        </p:txBody>
      </p:sp>
      <p:sp>
        <p:nvSpPr>
          <p:cNvPr id="30" name="Text Box 29"/>
          <p:cNvSpPr txBox="1"/>
          <p:nvPr/>
        </p:nvSpPr>
        <p:spPr>
          <a:xfrm>
            <a:off x="7293610" y="3468370"/>
            <a:ext cx="2366010" cy="306705"/>
          </a:xfrm>
          <a:prstGeom prst="rect">
            <a:avLst/>
          </a:prstGeom>
          <a:noFill/>
        </p:spPr>
        <p:txBody>
          <a:bodyPr wrap="square" rtlCol="0">
            <a:spAutoFit/>
          </a:bodyPr>
          <a:p>
            <a:r>
              <a:rPr lang="en-US" sz="1400" b="1"/>
              <a:t>RFID Handheld ALR H450</a:t>
            </a:r>
            <a:endParaRPr lang="en-US" sz="1400" b="1"/>
          </a:p>
        </p:txBody>
      </p:sp>
      <p:sp>
        <p:nvSpPr>
          <p:cNvPr id="31" name="Text Box 30"/>
          <p:cNvSpPr txBox="1"/>
          <p:nvPr/>
        </p:nvSpPr>
        <p:spPr>
          <a:xfrm>
            <a:off x="7564755" y="5563870"/>
            <a:ext cx="2245995" cy="306705"/>
          </a:xfrm>
          <a:prstGeom prst="rect">
            <a:avLst/>
          </a:prstGeom>
          <a:noFill/>
        </p:spPr>
        <p:txBody>
          <a:bodyPr wrap="square" rtlCol="0">
            <a:spAutoFit/>
          </a:bodyPr>
          <a:p>
            <a:r>
              <a:rPr lang="en-US" sz="1400" b="1"/>
              <a:t>PID-ROBO Inlay Tags</a:t>
            </a:r>
            <a:endParaRPr lang="en-US" sz="1400" b="1"/>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93040" y="852805"/>
            <a:ext cx="4471035" cy="398780"/>
          </a:xfrm>
          <a:prstGeom prst="rect">
            <a:avLst/>
          </a:prstGeom>
          <a:noFill/>
        </p:spPr>
        <p:txBody>
          <a:bodyPr wrap="square" rtlCol="0">
            <a:spAutoFit/>
          </a:bodyPr>
          <a:lstStyle/>
          <a:p>
            <a:r>
              <a:rPr lang="en-US" sz="2000" b="1">
                <a:latin typeface="Verdana" panose="020B0604030504040204" pitchFamily="34" charset="0"/>
                <a:cs typeface="Verdana" panose="020B0604030504040204" pitchFamily="34" charset="0"/>
              </a:rPr>
              <a:t>Warehouse Managment</a:t>
            </a:r>
            <a:endParaRPr lang="en-US" sz="2000" b="1">
              <a:latin typeface="Verdana" panose="020B0604030504040204" pitchFamily="34" charset="0"/>
              <a:cs typeface="Verdana" panose="020B0604030504040204" pitchFamily="34" charset="0"/>
            </a:endParaRPr>
          </a:p>
        </p:txBody>
      </p:sp>
      <p:sp>
        <p:nvSpPr>
          <p:cNvPr id="5" name="Text Box 4"/>
          <p:cNvSpPr txBox="1"/>
          <p:nvPr/>
        </p:nvSpPr>
        <p:spPr>
          <a:xfrm>
            <a:off x="1147445" y="3709035"/>
            <a:ext cx="10196830" cy="1753235"/>
          </a:xfrm>
          <a:prstGeom prst="rect">
            <a:avLst/>
          </a:prstGeom>
          <a:noFill/>
        </p:spPr>
        <p:txBody>
          <a:bodyPr wrap="square" rtlCol="0">
            <a:spAutoFit/>
          </a:bodyPr>
          <a:p>
            <a:pPr marL="285750" indent="-285750" algn="l">
              <a:buFont typeface="Wingdings" panose="05000000000000000000" charset="0"/>
              <a:buChar char="ü"/>
            </a:pPr>
            <a:r>
              <a:rPr lang="en-US" b="1"/>
              <a:t>An RFID tag is attached to the items either to individual boxes or an entire pallet. At the entrance of the warehouse, there is an RFID channel with many antennas. When a shipment arrives, goes through the channel, the RFID antenna can collect the signal from the RFID tag and transmits the information to a central database</a:t>
            </a:r>
            <a:endParaRPr lang="en-US" b="1"/>
          </a:p>
          <a:p>
            <a:pPr marL="285750" indent="-285750" algn="l">
              <a:buFont typeface="Wingdings" panose="05000000000000000000" charset="0"/>
              <a:buChar char="ü"/>
            </a:pPr>
            <a:r>
              <a:rPr lang="en-US" b="1">
                <a:latin typeface="+mn-ea"/>
                <a:cs typeface="+mn-ea"/>
              </a:rPr>
              <a:t>The choose for RFID tags is according to what’s kind of items you are going to track. The material, working temperature, should be a durable or one-time use.</a:t>
            </a:r>
            <a:endParaRPr lang="en-US" b="1">
              <a:latin typeface="+mn-ea"/>
              <a:cs typeface="+mn-ea"/>
            </a:endParaRPr>
          </a:p>
        </p:txBody>
      </p:sp>
      <p:pic>
        <p:nvPicPr>
          <p:cNvPr id="6" name="Picture Placeholder 5"/>
          <p:cNvPicPr>
            <a:picLocks noChangeAspect="1"/>
          </p:cNvPicPr>
          <p:nvPr>
            <p:ph type="pic" sz="quarter" idx="33"/>
          </p:nvPr>
        </p:nvPicPr>
        <p:blipFill>
          <a:blip r:embed="rId1"/>
          <a:stretch>
            <a:fillRect/>
          </a:stretch>
        </p:blipFill>
        <p:spPr>
          <a:xfrm>
            <a:off x="4141470" y="758825"/>
            <a:ext cx="4528820" cy="2950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08635" y="1972945"/>
            <a:ext cx="11174095" cy="4399915"/>
          </a:xfrm>
          <a:prstGeom prst="rect">
            <a:avLst/>
          </a:prstGeom>
          <a:noFill/>
        </p:spPr>
        <p:txBody>
          <a:bodyPr wrap="square" rtlCol="0" anchor="t">
            <a:spAutoFit/>
          </a:bodyPr>
          <a:lstStyle/>
          <a:p>
            <a:pPr marL="285750" indent="-285750" algn="l">
              <a:buFont typeface="Wingdings" panose="05000000000000000000" charset="0"/>
              <a:buChar char="ü"/>
            </a:pPr>
            <a:r>
              <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rPr>
              <a:t>The use of RFID for inventory management requires a scanner that uses radio waves to communicate with an RFID tag.</a:t>
            </a: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a:p>
            <a:pPr algn="just"/>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a:p>
            <a:pPr marL="285750" indent="-285750" algn="just">
              <a:buFont typeface="Wingdings" panose="05000000000000000000" charset="0"/>
              <a:buChar char="ü"/>
            </a:pPr>
            <a:r>
              <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rPr>
              <a:t> Using RFID tags for inventory management offers several benefits, such as reduced labor costs and faster scanning.</a:t>
            </a: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a:p>
            <a:pPr indent="0" algn="just">
              <a:buFont typeface="Wingdings" panose="05000000000000000000" charset="0"/>
              <a:buNone/>
            </a:pP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a:p>
            <a:pPr marL="285750" indent="-285750" algn="just">
              <a:buFont typeface="Wingdings" panose="05000000000000000000" charset="0"/>
              <a:buChar char="ü"/>
            </a:pPr>
            <a:r>
              <a:rPr lang="en-US" sz="2000" b="1">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rPr>
              <a:t>Improved visibility and faster scanning</a:t>
            </a:r>
            <a:endParaRPr lang="en-US" sz="2000" b="1">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endParaRPr>
          </a:p>
          <a:p>
            <a:pPr marL="285750" indent="-285750" algn="just">
              <a:buFont typeface="Wingdings" panose="05000000000000000000" charset="0"/>
              <a:buChar char="ü"/>
            </a:pPr>
            <a:r>
              <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rPr>
              <a:t>Reduced labor costs</a:t>
            </a: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endParaRPr>
          </a:p>
          <a:p>
            <a:pPr marL="285750" indent="-285750" algn="just">
              <a:buFont typeface="Wingdings" panose="05000000000000000000" charset="0"/>
              <a:buChar char="ü"/>
            </a:pPr>
            <a:r>
              <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rPr>
              <a:t>Tracking of returnable assets</a:t>
            </a: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endParaRPr>
          </a:p>
          <a:p>
            <a:pPr marL="285750" indent="-285750" algn="just">
              <a:buFont typeface="Wingdings" panose="05000000000000000000" charset="0"/>
              <a:buChar char="ü"/>
            </a:pPr>
            <a:r>
              <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rPr>
              <a:t>Demanding infrastructure needs</a:t>
            </a: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endParaRPr>
          </a:p>
          <a:p>
            <a:pPr marL="285750" indent="-285750" algn="just">
              <a:buFont typeface="Wingdings" panose="05000000000000000000" charset="0"/>
              <a:buChar char="ü"/>
            </a:pPr>
            <a:r>
              <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rPr>
              <a:t>Security concerns.</a:t>
            </a: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sym typeface="+mn-ea"/>
            </a:endParaRPr>
          </a:p>
          <a:p>
            <a:pPr indent="0" algn="just">
              <a:buFont typeface="Wingdings" panose="05000000000000000000" charset="0"/>
              <a:buNone/>
            </a:pP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a:p>
            <a:pPr indent="0" algn="just">
              <a:buFont typeface="Wingdings" panose="05000000000000000000" charset="0"/>
              <a:buNone/>
            </a:pPr>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a:p>
            <a:pPr marL="285750" indent="-285750" algn="just"/>
            <a:endParaRPr lang="en-US" sz="2000" b="1">
              <a:solidFill>
                <a:schemeClr val="tx1"/>
              </a:solidFill>
              <a:effectLst>
                <a:outerShdw blurRad="38100" dist="19050" dir="2700000" algn="tl" rotWithShape="0">
                  <a:schemeClr val="dk1">
                    <a:alpha val="40000"/>
                  </a:schemeClr>
                </a:outerShdw>
              </a:effectLst>
              <a:latin typeface="Verdana" panose="020B0604030504040204" pitchFamily="34" charset="0"/>
              <a:cs typeface="Verdana" panose="020B0604030504040204" pitchFamily="34" charset="0"/>
            </a:endParaRPr>
          </a:p>
        </p:txBody>
      </p:sp>
      <p:sp>
        <p:nvSpPr>
          <p:cNvPr id="43" name="Title 4"/>
          <p:cNvSpPr txBox="1"/>
          <p:nvPr/>
        </p:nvSpPr>
        <p:spPr>
          <a:xfrm>
            <a:off x="843134" y="731905"/>
            <a:ext cx="9125325" cy="665285"/>
          </a:xfrm>
          <a:prstGeom prst="rect">
            <a:avLst/>
          </a:prstGeom>
        </p:spPr>
        <p:txBody>
          <a:bodyPr wrap="square" anchor="t" anchorCtr="0">
            <a:noAutofit/>
            <a:scene3d>
              <a:camera prst="orthographicFront"/>
              <a:lightRig rig="threePt" dir="t"/>
            </a:scene3d>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2400" b="1"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ea"/>
                <a:ea typeface="Verdana" panose="020B0604030504040204" pitchFamily="34" charset="0"/>
                <a:cs typeface="+mn-ea"/>
              </a:rPr>
              <a:t>Inventroy Managments in warehouse</a:t>
            </a:r>
            <a:endParaRPr kumimoji="0" lang="en-US" sz="2400" b="1"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ea"/>
              <a:ea typeface="Verdana" panose="020B0604030504040204" pitchFamily="34" charset="0"/>
              <a:cs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Placeholder 2" descr="IMG20200203135218"/>
          <p:cNvPicPr>
            <a:picLocks noChangeAspect="1"/>
          </p:cNvPicPr>
          <p:nvPr>
            <p:ph type="pic" sz="quarter" idx="10"/>
          </p:nvPr>
        </p:nvPicPr>
        <p:blipFill>
          <a:blip r:embed="rId1"/>
          <a:stretch>
            <a:fillRect/>
          </a:stretch>
        </p:blipFill>
        <p:spPr>
          <a:xfrm>
            <a:off x="1289050" y="715010"/>
            <a:ext cx="3927475" cy="4493260"/>
          </a:xfrm>
          <a:prstGeom prst="rect">
            <a:avLst/>
          </a:prstGeom>
        </p:spPr>
      </p:pic>
      <p:pic>
        <p:nvPicPr>
          <p:cNvPr id="4" name="Picture Placeholder 3" descr="IMG20200203121620"/>
          <p:cNvPicPr>
            <a:picLocks noChangeAspect="1"/>
          </p:cNvPicPr>
          <p:nvPr>
            <p:ph type="pic" sz="quarter" idx="33"/>
          </p:nvPr>
        </p:nvPicPr>
        <p:blipFill>
          <a:blip r:embed="rId2"/>
          <a:stretch>
            <a:fillRect/>
          </a:stretch>
        </p:blipFill>
        <p:spPr>
          <a:xfrm>
            <a:off x="6414135" y="715010"/>
            <a:ext cx="3477260" cy="4493895"/>
          </a:xfrm>
          <a:prstGeom prst="rect">
            <a:avLst/>
          </a:prstGeom>
        </p:spPr>
      </p:pic>
      <p:sp>
        <p:nvSpPr>
          <p:cNvPr id="10" name="Text Box 9"/>
          <p:cNvSpPr txBox="1"/>
          <p:nvPr/>
        </p:nvSpPr>
        <p:spPr>
          <a:xfrm>
            <a:off x="1176020" y="5356225"/>
            <a:ext cx="4040505" cy="645160"/>
          </a:xfrm>
          <a:prstGeom prst="rect">
            <a:avLst/>
          </a:prstGeom>
          <a:noFill/>
        </p:spPr>
        <p:txBody>
          <a:bodyPr wrap="square" rtlCol="0">
            <a:spAutoFit/>
          </a:bodyPr>
          <a:p>
            <a:r>
              <a:rPr lang="en-US" b="1"/>
              <a:t>RFID Inventory through Handheld with PID Robo Inlay RFID Tags</a:t>
            </a:r>
            <a:endParaRPr lang="en-US" b="1"/>
          </a:p>
        </p:txBody>
      </p:sp>
      <p:sp>
        <p:nvSpPr>
          <p:cNvPr id="12" name="Text Box 11"/>
          <p:cNvSpPr txBox="1"/>
          <p:nvPr/>
        </p:nvSpPr>
        <p:spPr>
          <a:xfrm>
            <a:off x="6414135" y="5356225"/>
            <a:ext cx="3821430" cy="368300"/>
          </a:xfrm>
          <a:prstGeom prst="rect">
            <a:avLst/>
          </a:prstGeom>
          <a:noFill/>
        </p:spPr>
        <p:txBody>
          <a:bodyPr wrap="square" rtlCol="0">
            <a:spAutoFit/>
          </a:bodyPr>
          <a:p>
            <a:r>
              <a:rPr lang="en-US" b="1"/>
              <a:t>RFID Tag pasting in each Bins</a:t>
            </a:r>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p:nvPr/>
        </p:nvSpPr>
        <p:spPr>
          <a:xfrm>
            <a:off x="843280" y="732155"/>
            <a:ext cx="9519285" cy="665480"/>
          </a:xfrm>
          <a:prstGeom prst="rect">
            <a:avLst/>
          </a:prstGeom>
        </p:spPr>
        <p:txBody>
          <a:bodyPr wrap="square" anchor="t" anchorCtr="0">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4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Advantages for using RFID for inventory control</a:t>
            </a:r>
            <a:r>
              <a:rPr kumimoji="0" lang="en-US" sz="2400" b="1" i="0" u="sng"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2400" b="1" i="0" u="sng"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461645" y="1950720"/>
            <a:ext cx="10855960" cy="4092575"/>
          </a:xfrm>
          <a:prstGeom prst="rect">
            <a:avLst/>
          </a:prstGeom>
          <a:noFill/>
        </p:spPr>
        <p:txBody>
          <a:bodyPr wrap="square" rtlCol="0">
            <a:spAutoFit/>
          </a:bodyPr>
          <a:lstStyle/>
          <a:p>
            <a:pPr lvl="0">
              <a:buFont typeface="Wingdings" panose="05000000000000000000" pitchFamily="2" charset="2"/>
              <a:buChar char="ü"/>
            </a:pPr>
            <a:r>
              <a:rPr lang="en-IN" sz="2400" b="1" dirty="0" smtClean="0">
                <a:latin typeface="Verdana" panose="020B0604030504040204" pitchFamily="34" charset="0"/>
              </a:rPr>
              <a:t>The tags can be read remotely, often at a distance of several metres</a:t>
            </a:r>
            <a:r>
              <a:rPr lang="en-US" altLang="en-IN" sz="2400" b="1" dirty="0" smtClean="0">
                <a:latin typeface="Verdana" panose="020B0604030504040204" pitchFamily="34" charset="0"/>
              </a:rPr>
              <a:t>.</a:t>
            </a:r>
            <a:endParaRPr lang="en-IN" sz="2400" b="1" dirty="0" smtClean="0">
              <a:latin typeface="Verdana" panose="020B0604030504040204" pitchFamily="34" charset="0"/>
            </a:endParaRPr>
          </a:p>
          <a:p>
            <a:pPr lvl="0">
              <a:buFont typeface="Wingdings" panose="05000000000000000000" pitchFamily="2" charset="2"/>
              <a:buChar char="ü"/>
            </a:pPr>
            <a:r>
              <a:rPr lang="en-IN" sz="2400" b="1" dirty="0" smtClean="0">
                <a:latin typeface="Verdana" panose="020B0604030504040204" pitchFamily="34" charset="0"/>
              </a:rPr>
              <a:t>Several tags can be read at once, enabling an entire </a:t>
            </a:r>
            <a:r>
              <a:rPr lang="en-US" altLang="en-IN" sz="2400" b="1" dirty="0" smtClean="0">
                <a:latin typeface="Verdana" panose="020B0604030504040204" pitchFamily="34" charset="0"/>
              </a:rPr>
              <a:t>p</a:t>
            </a:r>
            <a:r>
              <a:rPr lang="en-IN" sz="2400" b="1" dirty="0" smtClean="0">
                <a:latin typeface="Verdana" panose="020B0604030504040204" pitchFamily="34" charset="0"/>
              </a:rPr>
              <a:t>allet  load of products to be checked simultaneously</a:t>
            </a:r>
            <a:r>
              <a:rPr lang="en-US" altLang="en-IN" sz="2400" b="1" dirty="0" smtClean="0">
                <a:latin typeface="Verdana" panose="020B0604030504040204" pitchFamily="34" charset="0"/>
              </a:rPr>
              <a:t>.</a:t>
            </a:r>
            <a:endParaRPr lang="en-IN" sz="2400" b="1" dirty="0" smtClean="0">
              <a:latin typeface="Verdana" panose="020B0604030504040204" pitchFamily="34" charset="0"/>
            </a:endParaRPr>
          </a:p>
          <a:p>
            <a:pPr lvl="0">
              <a:buFont typeface="Wingdings" panose="05000000000000000000" pitchFamily="2" charset="2"/>
              <a:buChar char="ü"/>
            </a:pPr>
            <a:endParaRPr lang="en-IN" sz="2400" b="1" dirty="0" smtClean="0">
              <a:latin typeface="Verdana" panose="020B0604030504040204" pitchFamily="34" charset="0"/>
            </a:endParaRPr>
          </a:p>
          <a:p>
            <a:pPr>
              <a:buFont typeface="Wingdings" panose="05000000000000000000" pitchFamily="2" charset="2"/>
              <a:buChar char="ü"/>
            </a:pPr>
            <a:r>
              <a:rPr lang="en-IN" sz="2400" b="1" dirty="0" smtClean="0">
                <a:latin typeface="Verdana" panose="020B0604030504040204" pitchFamily="34" charset="0"/>
              </a:rPr>
              <a:t>Tags can be given unique identification codes, so that individual products can be tracked</a:t>
            </a:r>
            <a:endParaRPr lang="en-IN" sz="2400" b="1" dirty="0" smtClean="0">
              <a:latin typeface="Verdana" panose="020B0604030504040204" pitchFamily="34" charset="0"/>
            </a:endParaRPr>
          </a:p>
          <a:p>
            <a:pPr>
              <a:buFont typeface="Wingdings" panose="05000000000000000000" pitchFamily="2" charset="2"/>
              <a:buChar char="ü"/>
            </a:pPr>
            <a:endParaRPr lang="en-IN" sz="2400" b="1" dirty="0">
              <a:latin typeface="Verdana" panose="020B0604030504040204" pitchFamily="34" charset="0"/>
            </a:endParaRPr>
          </a:p>
          <a:p>
            <a:pPr>
              <a:buFont typeface="Wingdings" panose="05000000000000000000" pitchFamily="2" charset="2"/>
              <a:buChar char="ü"/>
            </a:pPr>
            <a:r>
              <a:rPr sz="2400" b="1" dirty="0" smtClean="0">
                <a:latin typeface="Verdana" panose="020B0604030504040204" pitchFamily="34" charset="0"/>
              </a:rPr>
              <a:t>Certain tags can be overwritten, enabling information about items to be updated</a:t>
            </a:r>
            <a:r>
              <a:rPr lang="en-US" sz="2400" b="1" dirty="0" smtClean="0">
                <a:latin typeface="Verdana" panose="020B0604030504040204" pitchFamily="34" charset="0"/>
              </a:rPr>
              <a:t>.</a:t>
            </a:r>
            <a:endParaRPr sz="2400" b="1" dirty="0" smtClean="0">
              <a:latin typeface="Verdana" panose="020B0604030504040204" pitchFamily="34" charset="0"/>
            </a:endParaRPr>
          </a:p>
          <a:p>
            <a:pPr indent="0">
              <a:buFont typeface="Wingdings" panose="05000000000000000000" pitchFamily="2" charset="2"/>
              <a:buNone/>
            </a:pPr>
            <a:endParaRPr lang="en-IN" sz="2000" dirty="0" smtClean="0">
              <a:latin typeface="Verdan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Box 2"/>
          <p:cNvSpPr txBox="1"/>
          <p:nvPr/>
        </p:nvSpPr>
        <p:spPr>
          <a:xfrm>
            <a:off x="1379855" y="1582420"/>
            <a:ext cx="8446770" cy="3692525"/>
          </a:xfrm>
          <a:prstGeom prst="rect">
            <a:avLst/>
          </a:prstGeom>
          <a:noFill/>
        </p:spPr>
        <p:txBody>
          <a:bodyPr wrap="square" rtlCol="0">
            <a:spAutoFit/>
          </a:bodyPr>
          <a:lstStyle/>
          <a:p>
            <a:pPr marL="285750" indent="-285750" algn="l">
              <a:buFont typeface="Wingdings" panose="05000000000000000000" charset="0"/>
              <a:buChar char="ü"/>
            </a:pPr>
            <a:r>
              <a:rPr lang="en-US" b="1">
                <a:latin typeface="Verdana" panose="020B0604030504040204" pitchFamily="34" charset="0"/>
                <a:cs typeface="Verdana" panose="020B0604030504040204" pitchFamily="34" charset="0"/>
              </a:rPr>
              <a:t>RFID System gives proper record of IN/OUT of Bins . </a:t>
            </a:r>
            <a:endParaRPr lang="en-US" b="1">
              <a:latin typeface="Verdana" panose="020B0604030504040204" pitchFamily="34" charset="0"/>
              <a:cs typeface="Verdana" panose="020B0604030504040204" pitchFamily="34" charset="0"/>
            </a:endParaRPr>
          </a:p>
          <a:p>
            <a:pPr indent="0" algn="l">
              <a:buFont typeface="Wingdings" panose="05000000000000000000" charset="0"/>
              <a:buNone/>
            </a:pPr>
            <a:endParaRPr lang="en-US" b="1">
              <a:latin typeface="Verdana" panose="020B0604030504040204" pitchFamily="34" charset="0"/>
              <a:cs typeface="Verdana" panose="020B0604030504040204" pitchFamily="34" charset="0"/>
            </a:endParaRPr>
          </a:p>
          <a:p>
            <a:pPr marL="285750" indent="-285750" algn="l">
              <a:buFont typeface="Wingdings" panose="05000000000000000000" charset="0"/>
              <a:buChar char="ü"/>
            </a:pPr>
            <a:r>
              <a:rPr lang="en-US" b="1">
                <a:latin typeface="Verdana" panose="020B0604030504040204" pitchFamily="34" charset="0"/>
                <a:cs typeface="Verdana" panose="020B0604030504040204" pitchFamily="34" charset="0"/>
              </a:rPr>
              <a:t>RFID system provide automatic bins record to used , No manual user intervantio.</a:t>
            </a:r>
            <a:endParaRPr lang="en-US" b="1">
              <a:latin typeface="Verdana" panose="020B0604030504040204" pitchFamily="34" charset="0"/>
              <a:cs typeface="Verdana" panose="020B0604030504040204" pitchFamily="34" charset="0"/>
            </a:endParaRPr>
          </a:p>
          <a:p>
            <a:pPr indent="0" algn="l">
              <a:buFont typeface="Wingdings" panose="05000000000000000000" charset="0"/>
              <a:buNone/>
            </a:pPr>
            <a:endParaRPr lang="en-US" b="1">
              <a:latin typeface="Verdana" panose="020B0604030504040204" pitchFamily="34" charset="0"/>
              <a:cs typeface="Verdana" panose="020B0604030504040204" pitchFamily="34" charset="0"/>
            </a:endParaRPr>
          </a:p>
          <a:p>
            <a:pPr marL="285750" indent="-285750" algn="l">
              <a:buFont typeface="Wingdings" panose="05000000000000000000" charset="0"/>
              <a:buChar char="ü"/>
            </a:pPr>
            <a:r>
              <a:rPr lang="en-US" b="1">
                <a:latin typeface="Verdana" panose="020B0604030504040204" pitchFamily="34" charset="0"/>
                <a:cs typeface="Verdana" panose="020B0604030504040204" pitchFamily="34" charset="0"/>
              </a:rPr>
              <a:t>Increase of miss match bins after use our person can able to serach using handhled or can do physical  audit. </a:t>
            </a:r>
            <a:endParaRPr lang="en-US" b="1">
              <a:latin typeface="Verdana" panose="020B0604030504040204" pitchFamily="34" charset="0"/>
              <a:cs typeface="Verdana" panose="020B0604030504040204" pitchFamily="34" charset="0"/>
            </a:endParaRPr>
          </a:p>
          <a:p>
            <a:pPr marL="285750" indent="-285750" algn="l">
              <a:buFont typeface="Wingdings" panose="05000000000000000000" charset="0"/>
              <a:buChar char="ü"/>
            </a:pPr>
            <a:endParaRPr lang="en-US" b="1">
              <a:latin typeface="Verdana" panose="020B0604030504040204" pitchFamily="34" charset="0"/>
              <a:cs typeface="Verdana" panose="020B0604030504040204" pitchFamily="34" charset="0"/>
            </a:endParaRPr>
          </a:p>
          <a:p>
            <a:pPr marL="285750" indent="-285750" algn="l">
              <a:buFont typeface="Wingdings" panose="05000000000000000000" charset="0"/>
              <a:buChar char="ü"/>
            </a:pPr>
            <a:r>
              <a:rPr lang="en-US" b="1">
                <a:latin typeface="Verdana" panose="020B0604030504040204" pitchFamily="34" charset="0"/>
                <a:cs typeface="Verdana" panose="020B0604030504040204" pitchFamily="34" charset="0"/>
              </a:rPr>
              <a:t>Increase dispatch accuracy, efficency and quality .</a:t>
            </a:r>
            <a:endParaRPr lang="en-US" b="1">
              <a:latin typeface="Verdana" panose="020B0604030504040204" pitchFamily="34" charset="0"/>
              <a:cs typeface="Verdana" panose="020B0604030504040204" pitchFamily="34" charset="0"/>
            </a:endParaRPr>
          </a:p>
          <a:p>
            <a:pPr marL="285750" indent="-285750" algn="l">
              <a:buFont typeface="Wingdings" panose="05000000000000000000" charset="0"/>
              <a:buChar char="ü"/>
            </a:pPr>
            <a:endParaRPr lang="en-US" b="1">
              <a:latin typeface="Verdana" panose="020B0604030504040204" pitchFamily="34" charset="0"/>
              <a:cs typeface="Verdana" panose="020B0604030504040204" pitchFamily="34" charset="0"/>
            </a:endParaRPr>
          </a:p>
          <a:p>
            <a:pPr marL="285750" indent="-285750" algn="l">
              <a:buFont typeface="Wingdings" panose="05000000000000000000" charset="0"/>
              <a:buChar char="ü"/>
            </a:pPr>
            <a:r>
              <a:rPr lang="en-US" b="1">
                <a:latin typeface="Verdana" panose="020B0604030504040204" pitchFamily="34" charset="0"/>
                <a:cs typeface="Verdana" panose="020B0604030504040204" pitchFamily="34" charset="0"/>
              </a:rPr>
              <a:t>The GUI Application will display counts of every bins which will passes from reader gate if any mismatch you will get alret message.</a:t>
            </a:r>
            <a:endParaRPr lang="en-US" b="1">
              <a:latin typeface="Verdana" panose="020B0604030504040204" pitchFamily="34" charset="0"/>
              <a:cs typeface="Verdana" panose="020B0604030504040204" pitchFamily="34" charset="0"/>
            </a:endParaRPr>
          </a:p>
        </p:txBody>
      </p:sp>
      <p:sp>
        <p:nvSpPr>
          <p:cNvPr id="4" name="Text Box 3"/>
          <p:cNvSpPr txBox="1"/>
          <p:nvPr/>
        </p:nvSpPr>
        <p:spPr>
          <a:xfrm>
            <a:off x="163830" y="584835"/>
            <a:ext cx="4766945" cy="583565"/>
          </a:xfrm>
          <a:prstGeom prst="rect">
            <a:avLst/>
          </a:prstGeom>
          <a:noFill/>
        </p:spPr>
        <p:txBody>
          <a:bodyPr wrap="square" rtlCol="0">
            <a:spAutoFit/>
          </a:bodyPr>
          <a:lstStyle/>
          <a:p>
            <a:pPr algn="l"/>
            <a:r>
              <a:rPr lang="en-US" sz="3200" b="1">
                <a:latin typeface="+mn-ea"/>
                <a:cs typeface="+mn-ea"/>
              </a:rPr>
              <a:t>  Solution Benifits</a:t>
            </a:r>
            <a:endParaRPr lang="en-US" sz="3200" b="1">
              <a:latin typeface="+mn-ea"/>
              <a:cs typeface="+mn-ea"/>
            </a:endParaRPr>
          </a:p>
        </p:txBody>
      </p:sp>
    </p:spTree>
  </p:cSld>
  <p:clrMapOvr>
    <a:masterClrMapping/>
  </p:clrMapOvr>
</p:sld>
</file>

<file path=ppt/theme/theme1.xml><?xml version="1.0" encoding="utf-8"?>
<a:theme xmlns:a="http://schemas.openxmlformats.org/drawingml/2006/main" name="Office Theme">
  <a:themeElements>
    <a:clrScheme name="Magnum Color">
      <a:dk1>
        <a:sysClr val="windowText" lastClr="000000"/>
      </a:dk1>
      <a:lt1>
        <a:sysClr val="window" lastClr="FFFFFF"/>
      </a:lt1>
      <a:dk2>
        <a:srgbClr val="3D4A65"/>
      </a:dk2>
      <a:lt2>
        <a:srgbClr val="E7E6E6"/>
      </a:lt2>
      <a:accent1>
        <a:srgbClr val="3776C3"/>
      </a:accent1>
      <a:accent2>
        <a:srgbClr val="16BA9B"/>
      </a:accent2>
      <a:accent3>
        <a:srgbClr val="74C042"/>
      </a:accent3>
      <a:accent4>
        <a:srgbClr val="EBB213"/>
      </a:accent4>
      <a:accent5>
        <a:srgbClr val="F7881F"/>
      </a:accent5>
      <a:accent6>
        <a:srgbClr val="ED2541"/>
      </a:accent6>
      <a:hlink>
        <a:srgbClr val="FCE70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2720</Words>
  <Application>WPS Presentation</Application>
  <PresentationFormat>Custom</PresentationFormat>
  <Paragraphs>91</Paragraphs>
  <Slides>10</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10</vt:i4>
      </vt:variant>
    </vt:vector>
  </HeadingPairs>
  <TitlesOfParts>
    <vt:vector size="27" baseType="lpstr">
      <vt:lpstr>Arial</vt:lpstr>
      <vt:lpstr>SimSun</vt:lpstr>
      <vt:lpstr>Wingdings</vt:lpstr>
      <vt:lpstr>Neris Thin</vt:lpstr>
      <vt:lpstr>Gulim</vt:lpstr>
      <vt:lpstr>Bebas Neue</vt:lpstr>
      <vt:lpstr>Calibri</vt:lpstr>
      <vt:lpstr>Trebuchet MS</vt:lpstr>
      <vt:lpstr>Verdana</vt:lpstr>
      <vt:lpstr>Wingdings</vt:lpstr>
      <vt:lpstr>Neris Black</vt:lpstr>
      <vt:lpstr>Segoe Print</vt:lpstr>
      <vt:lpstr>Microsoft YaHei</vt:lpstr>
      <vt:lpstr>Arial Unicode MS</vt:lpstr>
      <vt:lpstr>Malgun Gothic</vt:lpstr>
      <vt:lpstr>Calibri Light</vt:lpstr>
      <vt:lpstr>Office Theme</vt:lpstr>
      <vt:lpstr>PowerPoint 演示文稿</vt:lpstr>
      <vt:lpstr>Overview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Golu Tiwari</cp:lastModifiedBy>
  <cp:revision>518</cp:revision>
  <dcterms:created xsi:type="dcterms:W3CDTF">2015-03-18T02:45:00Z</dcterms:created>
  <dcterms:modified xsi:type="dcterms:W3CDTF">2020-04-01T13:51:07Z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