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emf" ContentType="image/x-emf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pptx" ContentType="application/vnd.openxmlformats-officedocument.presentationml.presentation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92" r:id="rId3"/>
    <p:sldId id="265" r:id="rId4"/>
    <p:sldId id="285" r:id="rId5"/>
    <p:sldId id="287" r:id="rId6"/>
    <p:sldId id="286" r:id="rId7"/>
    <p:sldId id="273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37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DBED569-4797-4DF1-A0F4-6AAB3CD982D8}" styleName="Light Style 3 - Accent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294" autoAdjust="0"/>
    <p:restoredTop sz="94660"/>
  </p:normalViewPr>
  <p:slideViewPr>
    <p:cSldViewPr snapToGrid="0" showGuides="1">
      <p:cViewPr varScale="1">
        <p:scale>
          <a:sx n="74" d="100"/>
          <a:sy n="74" d="100"/>
        </p:scale>
        <p:origin x="348" y="72"/>
      </p:cViewPr>
      <p:guideLst>
        <p:guide orient="horz" pos="2137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Master" Target="../slideMasters/slideMaster1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.emf"/><Relationship Id="rId4" Type="http://schemas.openxmlformats.org/officeDocument/2006/relationships/package" Target="../embeddings/Microsoft_PowerPoint_Presentation1.pptx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Master" Target="../slideMasters/slideMaster1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1.emf"/><Relationship Id="rId4" Type="http://schemas.openxmlformats.org/officeDocument/2006/relationships/package" Target="../embeddings/Microsoft_PowerPoint_Presentation2.pptx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25F14E-2FFB-4285-82F8-4E250717ABE1}" type="datetimeFigureOut">
              <a:rPr lang="en-IN" smtClean="0"/>
              <a:t>10-04-2020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EB7D07-3762-46EC-A1A5-6A9756255672}" type="slidenum">
              <a:rPr lang="en-IN" smtClean="0"/>
              <a:t>‹#›</a:t>
            </a:fld>
            <a:endParaRPr lang="en-IN"/>
          </a:p>
        </p:txBody>
      </p:sp>
      <p:graphicFrame>
        <p:nvGraphicFramePr>
          <p:cNvPr id="8" name="Object 7">
            <a:hlinkClick r:id="" action="ppaction://ole?verb=0"/>
          </p:cNvPr>
          <p:cNvGraphicFramePr>
            <a:graphicFrameLocks noChangeAspect="1"/>
          </p:cNvGraphicFramePr>
          <p:nvPr userDrawn="1">
            <p:extLst>
              <p:ext uri="{D42A27DB-BD31-4B8C-83A1-F6EECF244321}">
                <p14:modId xmlns:p14="http://schemas.microsoft.com/office/powerpoint/2010/main" val="3255433211"/>
              </p:ext>
            </p:extLst>
          </p:nvPr>
        </p:nvGraphicFramePr>
        <p:xfrm>
          <a:off x="0" y="0"/>
          <a:ext cx="12192000" cy="685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54" name="Presentation" r:id="rId4" imgW="4570656" imgH="3427323" progId="PowerPoint.Show.12">
                  <p:embed/>
                </p:oleObj>
              </mc:Choice>
              <mc:Fallback>
                <p:oleObj name="Presentation" r:id="rId4" imgW="4570656" imgH="3427323" progId="PowerPoint.Show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0" y="0"/>
                        <a:ext cx="12192000" cy="6858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1190454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25F14E-2FFB-4285-82F8-4E250717ABE1}" type="datetimeFigureOut">
              <a:rPr lang="en-IN" smtClean="0"/>
              <a:t>10-04-2020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EB7D07-3762-46EC-A1A5-6A9756255672}" type="slidenum">
              <a:rPr lang="en-IN" smtClean="0"/>
              <a:t>‹#›</a:t>
            </a:fld>
            <a:endParaRPr lang="en-IN"/>
          </a:p>
        </p:txBody>
      </p:sp>
      <p:graphicFrame>
        <p:nvGraphicFramePr>
          <p:cNvPr id="7" name="Object 6">
            <a:hlinkClick r:id="" action="ppaction://ole?verb=0"/>
          </p:cNvPr>
          <p:cNvGraphicFramePr>
            <a:graphicFrameLocks noChangeAspect="1"/>
          </p:cNvGraphicFramePr>
          <p:nvPr userDrawn="1">
            <p:extLst>
              <p:ext uri="{D42A27DB-BD31-4B8C-83A1-F6EECF244321}">
                <p14:modId xmlns:p14="http://schemas.microsoft.com/office/powerpoint/2010/main" val="2952355195"/>
              </p:ext>
            </p:extLst>
          </p:nvPr>
        </p:nvGraphicFramePr>
        <p:xfrm>
          <a:off x="0" y="0"/>
          <a:ext cx="12192000" cy="685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402" name="Presentation" r:id="rId4" imgW="4570656" imgH="3427323" progId="PowerPoint.Show.12">
                  <p:embed/>
                </p:oleObj>
              </mc:Choice>
              <mc:Fallback>
                <p:oleObj name="Presentation" r:id="rId4" imgW="4570656" imgH="3427323" progId="PowerPoint.Show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0" y="0"/>
                        <a:ext cx="12192000" cy="6858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6627524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25F14E-2FFB-4285-82F8-4E250717ABE1}" type="datetimeFigureOut">
              <a:rPr lang="en-IN" smtClean="0"/>
              <a:t>10-04-2020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EB7D07-3762-46EC-A1A5-6A9756255672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8720780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1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7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wmf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824249" y="1867329"/>
            <a:ext cx="10522038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nard MT Condensed" panose="02050806060905020404" pitchFamily="18" charset="0"/>
              </a:rPr>
              <a:t>RFID BASED TRACKING &amp; MONITORING</a:t>
            </a:r>
            <a:br>
              <a:rPr lang="en-U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nard MT Condensed" panose="02050806060905020404" pitchFamily="18" charset="0"/>
              </a:rPr>
            </a:br>
            <a:r>
              <a:rPr lang="en-U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nard MT Condensed" panose="02050806060905020404" pitchFamily="18" charset="0"/>
              </a:rPr>
              <a:t>IT’S USAGE </a:t>
            </a:r>
            <a:endParaRPr lang="en-US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ernard MT Condensed" panose="02050806060905020404" pitchFamily="18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1677587" y="3419291"/>
            <a:ext cx="8815362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800" b="0" cap="none" spc="0" dirty="0" smtClean="0">
                <a:ln w="0"/>
                <a:solidFill>
                  <a:schemeClr val="accent4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Stallion Systems &amp; Solution Pvt Ltd</a:t>
            </a:r>
            <a:endParaRPr lang="en-US" sz="4800" b="0" cap="none" spc="0" dirty="0">
              <a:ln w="0"/>
              <a:solidFill>
                <a:schemeClr val="accent4">
                  <a:lumMod val="75000"/>
                </a:schemeClr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8266941" y="5738310"/>
            <a:ext cx="29523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Nagendra@stallionindia.com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6127790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097812" y="382826"/>
            <a:ext cx="5560565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>
              <a:spcBef>
                <a:spcPts val="600"/>
              </a:spcBef>
              <a:tabLst>
                <a:tab pos="365760" algn="l"/>
              </a:tabLst>
            </a:pPr>
            <a:r>
              <a:rPr lang="en-U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nard MT Condensed" panose="02050806060905020404" pitchFamily="18" charset="0"/>
              </a:rPr>
              <a:t>Our Distinctive Approach</a:t>
            </a:r>
            <a:endParaRPr lang="en-IN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ernard MT Condensed" panose="02050806060905020404" pitchFamily="18" charset="0"/>
            </a:endParaRPr>
          </a:p>
        </p:txBody>
      </p:sp>
      <p:sp>
        <p:nvSpPr>
          <p:cNvPr id="5" name="Rectangle 18"/>
          <p:cNvSpPr>
            <a:spLocks noChangeArrowheads="1"/>
          </p:cNvSpPr>
          <p:nvPr/>
        </p:nvSpPr>
        <p:spPr bwMode="auto">
          <a:xfrm>
            <a:off x="1417952" y="4973599"/>
            <a:ext cx="2714625" cy="1316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ts val="300"/>
              </a:spcAft>
              <a:buNone/>
            </a:pPr>
            <a:r>
              <a:rPr lang="en-US" altLang="en-US" sz="1800">
                <a:solidFill>
                  <a:prstClr val="black"/>
                </a:solidFill>
                <a:cs typeface="Arial" panose="020B0604020202020204" pitchFamily="34" charset="0"/>
              </a:rPr>
              <a:t>EPCglobal Compliant</a:t>
            </a:r>
          </a:p>
          <a:p>
            <a:pPr algn="ctr" fontAlgn="base">
              <a:spcBef>
                <a:spcPct val="0"/>
              </a:spcBef>
              <a:spcAft>
                <a:spcPts val="300"/>
              </a:spcAft>
              <a:buNone/>
            </a:pPr>
            <a:r>
              <a:rPr lang="en-US" altLang="en-US" sz="1800">
                <a:solidFill>
                  <a:prstClr val="black"/>
                </a:solidFill>
                <a:cs typeface="Arial" panose="020B0604020202020204" pitchFamily="34" charset="0"/>
              </a:rPr>
              <a:t>High IP Rating</a:t>
            </a:r>
          </a:p>
          <a:p>
            <a:pPr algn="ctr" fontAlgn="base">
              <a:spcBef>
                <a:spcPct val="0"/>
              </a:spcBef>
              <a:spcAft>
                <a:spcPts val="300"/>
              </a:spcAft>
              <a:buNone/>
            </a:pPr>
            <a:r>
              <a:rPr lang="en-US" altLang="en-US" sz="1800">
                <a:solidFill>
                  <a:prstClr val="black"/>
                </a:solidFill>
                <a:cs typeface="Arial" panose="020B0604020202020204" pitchFamily="34" charset="0"/>
              </a:rPr>
              <a:t>Performance Reliability</a:t>
            </a:r>
          </a:p>
          <a:p>
            <a:pPr algn="ctr" fontAlgn="base">
              <a:spcBef>
                <a:spcPct val="0"/>
              </a:spcBef>
              <a:spcAft>
                <a:spcPts val="300"/>
              </a:spcAft>
              <a:buNone/>
            </a:pPr>
            <a:r>
              <a:rPr lang="en-US" altLang="en-US" sz="1800">
                <a:solidFill>
                  <a:prstClr val="black"/>
                </a:solidFill>
                <a:cs typeface="Arial" panose="020B0604020202020204" pitchFamily="34" charset="0"/>
              </a:rPr>
              <a:t>Service and Support</a:t>
            </a:r>
          </a:p>
        </p:txBody>
      </p:sp>
      <p:cxnSp>
        <p:nvCxnSpPr>
          <p:cNvPr id="8" name="Straight Connector 7"/>
          <p:cNvCxnSpPr/>
          <p:nvPr/>
        </p:nvCxnSpPr>
        <p:spPr>
          <a:xfrm rot="16200000" flipH="1">
            <a:off x="1849751" y="3986173"/>
            <a:ext cx="4532313" cy="1428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Rectangle 8"/>
          <p:cNvSpPr/>
          <p:nvPr/>
        </p:nvSpPr>
        <p:spPr>
          <a:xfrm>
            <a:off x="1764822" y="1433473"/>
            <a:ext cx="1903406" cy="338554"/>
          </a:xfrm>
          <a:prstGeom prst="rect">
            <a:avLst/>
          </a:prstGeom>
          <a:solidFill>
            <a:srgbClr val="92D050"/>
          </a:solidFill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1600" dirty="0">
                <a:ln w="18415" cmpd="sng">
                  <a:noFill/>
                  <a:prstDash val="solid"/>
                </a:ln>
                <a:solidFill>
                  <a:prstClr val="black">
                    <a:lumMod val="95000"/>
                    <a:lumOff val="5000"/>
                  </a:prstClr>
                </a:solidFill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  <a:cs typeface="Arial" panose="020B0604020202020204" pitchFamily="34" charset="0"/>
              </a:rPr>
              <a:t>ROBUST HARDWARE</a:t>
            </a:r>
            <a:endParaRPr lang="en-US" dirty="0">
              <a:ln w="18415" cmpd="sng">
                <a:noFill/>
                <a:prstDash val="solid"/>
              </a:ln>
              <a:solidFill>
                <a:prstClr val="black">
                  <a:lumMod val="95000"/>
                  <a:lumOff val="5000"/>
                </a:prstClr>
              </a:solidFill>
              <a:effectLst>
                <a:outerShdw blurRad="50800" dist="38100" dir="13500000" algn="br" rotWithShape="0">
                  <a:prstClr val="black">
                    <a:alpha val="40000"/>
                  </a:prstClr>
                </a:outerShdw>
              </a:effectLst>
              <a:cs typeface="Arial" panose="020B0604020202020204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4280213" y="1423948"/>
            <a:ext cx="2630488" cy="277812"/>
          </a:xfrm>
          <a:prstGeom prst="rect">
            <a:avLst/>
          </a:prstGeom>
          <a:solidFill>
            <a:srgbClr val="92D050"/>
          </a:solidFill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1200" dirty="0">
                <a:ln w="18415" cmpd="sng">
                  <a:noFill/>
                  <a:prstDash val="solid"/>
                </a:ln>
                <a:solidFill>
                  <a:prstClr val="black">
                    <a:lumMod val="95000"/>
                    <a:lumOff val="5000"/>
                  </a:prstClr>
                </a:solidFill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  <a:cs typeface="Arial" panose="020B0604020202020204" pitchFamily="34" charset="0"/>
              </a:rPr>
              <a:t>INTELLIGENT MIDDLEWARE SOFTWARE</a:t>
            </a:r>
            <a:endParaRPr lang="en-US" sz="1400" dirty="0">
              <a:ln w="18415" cmpd="sng">
                <a:noFill/>
                <a:prstDash val="solid"/>
              </a:ln>
              <a:solidFill>
                <a:prstClr val="black">
                  <a:lumMod val="95000"/>
                  <a:lumOff val="5000"/>
                </a:prstClr>
              </a:solidFill>
              <a:effectLst>
                <a:outerShdw blurRad="50800" dist="38100" dir="13500000" algn="br" rotWithShape="0">
                  <a:prstClr val="black">
                    <a:alpha val="40000"/>
                  </a:prstClr>
                </a:outerShdw>
              </a:effectLst>
              <a:cs typeface="Arial" panose="020B0604020202020204" pitchFamily="34" charset="0"/>
            </a:endParaRPr>
          </a:p>
        </p:txBody>
      </p:sp>
      <p:sp>
        <p:nvSpPr>
          <p:cNvPr id="11" name="Rectangle 26"/>
          <p:cNvSpPr>
            <a:spLocks noChangeArrowheads="1"/>
          </p:cNvSpPr>
          <p:nvPr/>
        </p:nvSpPr>
        <p:spPr bwMode="auto">
          <a:xfrm>
            <a:off x="4286564" y="4059199"/>
            <a:ext cx="2714625" cy="1316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ts val="300"/>
              </a:spcAft>
              <a:buNone/>
            </a:pPr>
            <a:r>
              <a:rPr lang="en-US" altLang="en-US" sz="1800" b="1">
                <a:solidFill>
                  <a:prstClr val="black"/>
                </a:solidFill>
                <a:cs typeface="Arial" panose="020B0604020202020204" pitchFamily="34" charset="0"/>
              </a:rPr>
              <a:t>WIP</a:t>
            </a:r>
            <a:r>
              <a:rPr lang="en-US" altLang="en-US" sz="1800">
                <a:solidFill>
                  <a:prstClr val="black"/>
                </a:solidFill>
                <a:cs typeface="Arial" panose="020B0604020202020204" pitchFamily="34" charset="0"/>
              </a:rPr>
              <a:t> Architecture</a:t>
            </a:r>
          </a:p>
          <a:p>
            <a:pPr algn="ctr" fontAlgn="base">
              <a:spcBef>
                <a:spcPct val="0"/>
              </a:spcBef>
              <a:spcAft>
                <a:spcPts val="300"/>
              </a:spcAft>
              <a:buNone/>
            </a:pPr>
            <a:r>
              <a:rPr lang="en-US" altLang="en-US" sz="1800" b="1">
                <a:solidFill>
                  <a:prstClr val="black"/>
                </a:solidFill>
                <a:cs typeface="Arial" panose="020B0604020202020204" pitchFamily="34" charset="0"/>
              </a:rPr>
              <a:t>ISN</a:t>
            </a:r>
            <a:r>
              <a:rPr lang="en-US" altLang="en-US" sz="1800">
                <a:solidFill>
                  <a:prstClr val="black"/>
                </a:solidFill>
                <a:cs typeface="Arial" panose="020B0604020202020204" pitchFamily="34" charset="0"/>
              </a:rPr>
              <a:t> Framework</a:t>
            </a:r>
          </a:p>
          <a:p>
            <a:pPr algn="ctr" fontAlgn="base">
              <a:spcBef>
                <a:spcPct val="0"/>
              </a:spcBef>
              <a:spcAft>
                <a:spcPts val="300"/>
              </a:spcAft>
              <a:buNone/>
            </a:pPr>
            <a:r>
              <a:rPr lang="en-US" altLang="en-US" sz="1800">
                <a:solidFill>
                  <a:prstClr val="black"/>
                </a:solidFill>
                <a:cs typeface="Arial" panose="020B0604020202020204" pitchFamily="34" charset="0"/>
              </a:rPr>
              <a:t>Scalable </a:t>
            </a:r>
          </a:p>
          <a:p>
            <a:pPr algn="ctr" fontAlgn="base">
              <a:spcBef>
                <a:spcPct val="0"/>
              </a:spcBef>
              <a:spcAft>
                <a:spcPts val="300"/>
              </a:spcAft>
              <a:buNone/>
            </a:pPr>
            <a:r>
              <a:rPr lang="en-US" altLang="en-US" sz="1800">
                <a:solidFill>
                  <a:prstClr val="black"/>
                </a:solidFill>
                <a:cs typeface="Arial" panose="020B0604020202020204" pitchFamily="34" charset="0"/>
              </a:rPr>
              <a:t>Customizable</a:t>
            </a:r>
          </a:p>
        </p:txBody>
      </p:sp>
      <p:sp>
        <p:nvSpPr>
          <p:cNvPr id="12" name="Rectangle 11"/>
          <p:cNvSpPr/>
          <p:nvPr/>
        </p:nvSpPr>
        <p:spPr>
          <a:xfrm>
            <a:off x="7286939" y="1441411"/>
            <a:ext cx="3059113" cy="339725"/>
          </a:xfrm>
          <a:prstGeom prst="rect">
            <a:avLst/>
          </a:prstGeom>
          <a:solidFill>
            <a:srgbClr val="92D050"/>
          </a:solidFill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1600" dirty="0">
                <a:ln w="18415" cmpd="sng">
                  <a:noFill/>
                  <a:prstDash val="solid"/>
                </a:ln>
                <a:solidFill>
                  <a:prstClr val="black">
                    <a:lumMod val="95000"/>
                    <a:lumOff val="5000"/>
                  </a:prstClr>
                </a:solidFill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  <a:cs typeface="Arial" panose="020B0604020202020204" pitchFamily="34" charset="0"/>
              </a:rPr>
              <a:t>ENTERPRISE INTEGRATION</a:t>
            </a:r>
            <a:endParaRPr lang="en-US" dirty="0">
              <a:ln w="18415" cmpd="sng">
                <a:noFill/>
                <a:prstDash val="solid"/>
              </a:ln>
              <a:solidFill>
                <a:prstClr val="black">
                  <a:lumMod val="95000"/>
                  <a:lumOff val="5000"/>
                </a:prstClr>
              </a:solidFill>
              <a:effectLst>
                <a:outerShdw blurRad="50800" dist="38100" dir="13500000" algn="br" rotWithShape="0">
                  <a:prstClr val="black">
                    <a:alpha val="40000"/>
                  </a:prstClr>
                </a:outerShdw>
              </a:effectLst>
              <a:cs typeface="Arial" panose="020B0604020202020204" pitchFamily="34" charset="0"/>
            </a:endParaRPr>
          </a:p>
        </p:txBody>
      </p:sp>
      <p:sp>
        <p:nvSpPr>
          <p:cNvPr id="13" name="Rectangle 28"/>
          <p:cNvSpPr>
            <a:spLocks noChangeArrowheads="1"/>
          </p:cNvSpPr>
          <p:nvPr/>
        </p:nvSpPr>
        <p:spPr bwMode="auto">
          <a:xfrm>
            <a:off x="7298051" y="4621173"/>
            <a:ext cx="3059112" cy="151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ts val="300"/>
              </a:spcAft>
              <a:buNone/>
            </a:pPr>
            <a:r>
              <a:rPr lang="en-US" altLang="en-US" sz="1800">
                <a:solidFill>
                  <a:prstClr val="black"/>
                </a:solidFill>
                <a:cs typeface="Arial" panose="020B0604020202020204" pitchFamily="34" charset="0"/>
              </a:rPr>
              <a:t>Software interface to Enterprise system to provide Right Information at the Right Time</a:t>
            </a:r>
          </a:p>
          <a:p>
            <a:pPr algn="ctr" fontAlgn="base">
              <a:spcBef>
                <a:spcPct val="0"/>
              </a:spcBef>
              <a:spcAft>
                <a:spcPts val="300"/>
              </a:spcAft>
              <a:buNone/>
            </a:pPr>
            <a:r>
              <a:rPr lang="en-US" altLang="en-US" sz="1800" b="1">
                <a:solidFill>
                  <a:prstClr val="black"/>
                </a:solidFill>
                <a:cs typeface="Arial" panose="020B0604020202020204" pitchFamily="34" charset="0"/>
              </a:rPr>
              <a:t>M</a:t>
            </a:r>
            <a:r>
              <a:rPr lang="en-US" altLang="en-US" sz="1800">
                <a:solidFill>
                  <a:prstClr val="black"/>
                </a:solidFill>
                <a:cs typeface="Arial" panose="020B0604020202020204" pitchFamily="34" charset="0"/>
              </a:rPr>
              <a:t>aster </a:t>
            </a:r>
            <a:r>
              <a:rPr lang="en-US" altLang="en-US" sz="1800" b="1">
                <a:solidFill>
                  <a:prstClr val="black"/>
                </a:solidFill>
                <a:cs typeface="Arial" panose="020B0604020202020204" pitchFamily="34" charset="0"/>
              </a:rPr>
              <a:t>D</a:t>
            </a:r>
            <a:r>
              <a:rPr lang="en-US" altLang="en-US" sz="1800">
                <a:solidFill>
                  <a:prstClr val="black"/>
                </a:solidFill>
                <a:cs typeface="Arial" panose="020B0604020202020204" pitchFamily="34" charset="0"/>
              </a:rPr>
              <a:t>ata </a:t>
            </a:r>
            <a:r>
              <a:rPr lang="en-US" altLang="en-US" sz="1800" b="1">
                <a:solidFill>
                  <a:prstClr val="black"/>
                </a:solidFill>
                <a:cs typeface="Arial" panose="020B0604020202020204" pitchFamily="34" charset="0"/>
              </a:rPr>
              <a:t>M</a:t>
            </a:r>
            <a:r>
              <a:rPr lang="en-US" altLang="en-US" sz="1800">
                <a:solidFill>
                  <a:prstClr val="black"/>
                </a:solidFill>
                <a:cs typeface="Arial" panose="020B0604020202020204" pitchFamily="34" charset="0"/>
              </a:rPr>
              <a:t>anagement</a:t>
            </a:r>
          </a:p>
        </p:txBody>
      </p:sp>
      <p:pic>
        <p:nvPicPr>
          <p:cNvPr id="14" name="Picture 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0413" y="2001798"/>
            <a:ext cx="2293938" cy="1797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5" name="Straight Connector 14"/>
          <p:cNvCxnSpPr/>
          <p:nvPr/>
        </p:nvCxnSpPr>
        <p:spPr>
          <a:xfrm rot="16200000" flipH="1">
            <a:off x="4862826" y="4016335"/>
            <a:ext cx="4532312" cy="1428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6" name="Picture 2" descr="D:\RFID\Mumbai - RFID\Sanjay Ghodawat Group of institution\Koha Logo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861"/>
          <a:stretch>
            <a:fillRect/>
          </a:stretch>
        </p:blipFill>
        <p:spPr bwMode="auto">
          <a:xfrm>
            <a:off x="7766364" y="1793835"/>
            <a:ext cx="2162175" cy="1028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3" descr="D:\RFID\Mumbai - RFID\Sanjay Ghodawat Group of institution\Newgenlib_clean_design_custom_logo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7726" y="2957473"/>
            <a:ext cx="3148012" cy="741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TextBox 36"/>
          <p:cNvSpPr txBox="1">
            <a:spLocks noChangeArrowheads="1"/>
          </p:cNvSpPr>
          <p:nvPr/>
        </p:nvSpPr>
        <p:spPr bwMode="auto">
          <a:xfrm>
            <a:off x="7388539" y="3752811"/>
            <a:ext cx="2957513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2000" b="1">
                <a:solidFill>
                  <a:prstClr val="black"/>
                </a:solidFill>
                <a:cs typeface="Arial" panose="020B0604020202020204" pitchFamily="34" charset="0"/>
              </a:rPr>
              <a:t>…we can integrate with any existing software.</a:t>
            </a:r>
          </a:p>
        </p:txBody>
      </p:sp>
      <p:pic>
        <p:nvPicPr>
          <p:cNvPr id="26" name="Picture 2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flipH="1">
            <a:off x="2317903" y="1871752"/>
            <a:ext cx="1127151" cy="883888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332790" y="2820729"/>
            <a:ext cx="1097375" cy="719853"/>
          </a:xfrm>
          <a:prstGeom prst="rect">
            <a:avLst/>
          </a:prstGeom>
        </p:spPr>
      </p:pic>
      <p:pic>
        <p:nvPicPr>
          <p:cNvPr id="28" name="Picture 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2290325" y="3338146"/>
            <a:ext cx="965763" cy="17871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528281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/>
          <p:cNvSpPr/>
          <p:nvPr/>
        </p:nvSpPr>
        <p:spPr>
          <a:xfrm>
            <a:off x="1706449" y="504175"/>
            <a:ext cx="82296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nard MT Condensed" panose="02050806060905020404" pitchFamily="18" charset="0"/>
              </a:rPr>
              <a:t>Billboard Registration </a:t>
            </a: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nard MT Condensed" panose="02050806060905020404" pitchFamily="18" charset="0"/>
              </a:rPr>
              <a:t>P</a:t>
            </a:r>
            <a:r>
              <a:rPr lang="en-U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nard MT Condensed" panose="02050806060905020404" pitchFamily="18" charset="0"/>
              </a:rPr>
              <a:t>oint</a:t>
            </a:r>
            <a:endParaRPr lang="en-US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ernard MT Condensed" panose="02050806060905020404" pitchFamily="18" charset="0"/>
            </a:endParaRPr>
          </a:p>
        </p:txBody>
      </p:sp>
      <p:sp>
        <p:nvSpPr>
          <p:cNvPr id="22" name="Content Placeholder 2"/>
          <p:cNvSpPr txBox="1">
            <a:spLocks/>
          </p:cNvSpPr>
          <p:nvPr/>
        </p:nvSpPr>
        <p:spPr>
          <a:xfrm>
            <a:off x="1284669" y="4157730"/>
            <a:ext cx="8763000" cy="10195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l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dirty="0" smtClean="0"/>
              <a:t>User will register RFID tag using cloud application &amp; assign data to related to Bill board. </a:t>
            </a:r>
          </a:p>
          <a:p>
            <a:endParaRPr lang="en-US" dirty="0"/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78234" y="1833635"/>
            <a:ext cx="1115630" cy="20644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49328" y="2355240"/>
            <a:ext cx="1097375" cy="102123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0683" y="1794300"/>
            <a:ext cx="2143125" cy="2143125"/>
          </a:xfrm>
          <a:prstGeom prst="rect">
            <a:avLst/>
          </a:prstGeom>
        </p:spPr>
      </p:pic>
      <p:sp>
        <p:nvSpPr>
          <p:cNvPr id="4" name="Right Arrow 3"/>
          <p:cNvSpPr/>
          <p:nvPr/>
        </p:nvSpPr>
        <p:spPr>
          <a:xfrm>
            <a:off x="3383661" y="2662841"/>
            <a:ext cx="837127" cy="406035"/>
          </a:xfrm>
          <a:prstGeom prst="rightArrow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ight Arrow 8"/>
          <p:cNvSpPr/>
          <p:nvPr/>
        </p:nvSpPr>
        <p:spPr>
          <a:xfrm>
            <a:off x="7108527" y="2662842"/>
            <a:ext cx="837127" cy="406035"/>
          </a:xfrm>
          <a:prstGeom prst="rightArrow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92375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/>
          <p:cNvSpPr/>
          <p:nvPr/>
        </p:nvSpPr>
        <p:spPr>
          <a:xfrm>
            <a:off x="1706449" y="504175"/>
            <a:ext cx="82296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nard MT Condensed" panose="02050806060905020404" pitchFamily="18" charset="0"/>
              </a:rPr>
              <a:t>Affixing RFID Tag to Billboard</a:t>
            </a:r>
            <a:endParaRPr lang="en-US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ernard MT Condensed" panose="02050806060905020404" pitchFamily="18" charset="0"/>
            </a:endParaRPr>
          </a:p>
        </p:txBody>
      </p:sp>
      <p:sp>
        <p:nvSpPr>
          <p:cNvPr id="22" name="Content Placeholder 2"/>
          <p:cNvSpPr txBox="1">
            <a:spLocks/>
          </p:cNvSpPr>
          <p:nvPr/>
        </p:nvSpPr>
        <p:spPr>
          <a:xfrm>
            <a:off x="631066" y="5203064"/>
            <a:ext cx="10728100" cy="1050165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l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dirty="0" smtClean="0"/>
              <a:t>Related Billboard </a:t>
            </a:r>
            <a:r>
              <a:rPr lang="en-US" dirty="0"/>
              <a:t>user will affix </a:t>
            </a:r>
            <a:r>
              <a:rPr lang="en-US" dirty="0" smtClean="0"/>
              <a:t>RFID tag using Revit/Adhesive. After fixing RFID Tag need to assign GPS location to systems from respective area. All data automatically push to the Web server through GPRS connectivity.</a:t>
            </a:r>
          </a:p>
          <a:p>
            <a:endParaRPr lang="en-US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6160" y="3162946"/>
            <a:ext cx="965763" cy="17871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ight Arrow 6"/>
          <p:cNvSpPr/>
          <p:nvPr/>
        </p:nvSpPr>
        <p:spPr>
          <a:xfrm>
            <a:off x="3119291" y="3811921"/>
            <a:ext cx="692867" cy="273732"/>
          </a:xfrm>
          <a:prstGeom prst="rightArrow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ight Arrow 7"/>
          <p:cNvSpPr/>
          <p:nvPr/>
        </p:nvSpPr>
        <p:spPr>
          <a:xfrm>
            <a:off x="6005925" y="3782777"/>
            <a:ext cx="692867" cy="273732"/>
          </a:xfrm>
          <a:prstGeom prst="rightArrow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7152160" y="3386272"/>
            <a:ext cx="2092441" cy="1640848"/>
          </a:xfrm>
          <a:prstGeom prst="rect">
            <a:avLst/>
          </a:prstGeom>
        </p:spPr>
      </p:pic>
      <p:sp>
        <p:nvSpPr>
          <p:cNvPr id="9" name="Line Callout 1 8"/>
          <p:cNvSpPr/>
          <p:nvPr/>
        </p:nvSpPr>
        <p:spPr>
          <a:xfrm>
            <a:off x="8886516" y="1602261"/>
            <a:ext cx="1712797" cy="1759724"/>
          </a:xfrm>
          <a:prstGeom prst="borderCallout1">
            <a:avLst/>
          </a:prstGeom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/>
          <a:srcRect t="9039" b="10122"/>
          <a:stretch/>
        </p:blipFill>
        <p:spPr>
          <a:xfrm>
            <a:off x="8854402" y="1388005"/>
            <a:ext cx="1847941" cy="2154962"/>
          </a:xfrm>
          <a:prstGeom prst="rect">
            <a:avLst/>
          </a:prstGeom>
        </p:spPr>
      </p:pic>
      <p:sp>
        <p:nvSpPr>
          <p:cNvPr id="10" name="AutoShape 2" descr="Image result for billboard advertising design rfid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8494" y="3053140"/>
            <a:ext cx="2472169" cy="1552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15228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/>
          <p:cNvSpPr/>
          <p:nvPr/>
        </p:nvSpPr>
        <p:spPr>
          <a:xfrm>
            <a:off x="1706449" y="504175"/>
            <a:ext cx="82296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nard MT Condensed" panose="02050806060905020404" pitchFamily="18" charset="0"/>
              </a:rPr>
              <a:t>Affixing RFID Tag to Billboard</a:t>
            </a:r>
            <a:endParaRPr lang="en-US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ernard MT Condensed" panose="02050806060905020404" pitchFamily="18" charset="0"/>
            </a:endParaRPr>
          </a:p>
        </p:txBody>
      </p:sp>
      <p:sp>
        <p:nvSpPr>
          <p:cNvPr id="22" name="Content Placeholder 2"/>
          <p:cNvSpPr txBox="1">
            <a:spLocks/>
          </p:cNvSpPr>
          <p:nvPr/>
        </p:nvSpPr>
        <p:spPr>
          <a:xfrm>
            <a:off x="631066" y="5203064"/>
            <a:ext cx="10728100" cy="1050165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l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dirty="0" smtClean="0"/>
              <a:t>Whenever user going to install OR Change Billboard sheet that person has to be </a:t>
            </a:r>
            <a:r>
              <a:rPr lang="en-US" dirty="0"/>
              <a:t>read Billboard RFID </a:t>
            </a:r>
            <a:r>
              <a:rPr lang="en-US" dirty="0" smtClean="0"/>
              <a:t>Tag using Alien ALR-H450 device. The device will record few parameters, particular data will push to Web server, from that day application will count start time of advertisement.</a:t>
            </a:r>
          </a:p>
          <a:p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7152160" y="3386272"/>
            <a:ext cx="2092441" cy="1640848"/>
          </a:xfrm>
          <a:prstGeom prst="rect">
            <a:avLst/>
          </a:prstGeom>
        </p:spPr>
      </p:pic>
      <p:sp>
        <p:nvSpPr>
          <p:cNvPr id="9" name="Line Callout 1 8"/>
          <p:cNvSpPr/>
          <p:nvPr/>
        </p:nvSpPr>
        <p:spPr>
          <a:xfrm>
            <a:off x="8886516" y="1602261"/>
            <a:ext cx="1712797" cy="1759724"/>
          </a:xfrm>
          <a:prstGeom prst="borderCallout1">
            <a:avLst/>
          </a:prstGeom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AutoShape 2" descr="Image result for billboard advertising design rfid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20462" y="1987707"/>
            <a:ext cx="3339297" cy="3039413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flipH="1">
            <a:off x="4659755" y="3147186"/>
            <a:ext cx="2492405" cy="172149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873637" y="1546449"/>
            <a:ext cx="1867343" cy="18276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50899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/>
          <p:cNvSpPr/>
          <p:nvPr/>
        </p:nvSpPr>
        <p:spPr>
          <a:xfrm>
            <a:off x="1284669" y="529933"/>
            <a:ext cx="9137559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nard MT Condensed" panose="02050806060905020404" pitchFamily="18" charset="0"/>
              </a:rPr>
              <a:t>Key Features</a:t>
            </a:r>
            <a:endParaRPr lang="en-US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ernard MT Condensed" panose="02050806060905020404" pitchFamily="18" charset="0"/>
            </a:endParaRPr>
          </a:p>
        </p:txBody>
      </p:sp>
      <p:sp>
        <p:nvSpPr>
          <p:cNvPr id="22" name="Content Placeholder 2"/>
          <p:cNvSpPr txBox="1">
            <a:spLocks/>
          </p:cNvSpPr>
          <p:nvPr/>
        </p:nvSpPr>
        <p:spPr>
          <a:xfrm>
            <a:off x="1120462" y="1481070"/>
            <a:ext cx="9569003" cy="417275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l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dirty="0" smtClean="0"/>
              <a:t>All Billboard has been digitalize </a:t>
            </a:r>
          </a:p>
          <a:p>
            <a:pPr marL="342900" indent="-342900" algn="l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dirty="0" smtClean="0"/>
              <a:t>Billboard Administration person can trace location &amp; assign date of advertisement.</a:t>
            </a:r>
          </a:p>
          <a:p>
            <a:pPr marL="342900" indent="-342900" algn="l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dirty="0" smtClean="0"/>
              <a:t>Unauthorized advertisement can be trace easily.</a:t>
            </a:r>
          </a:p>
          <a:p>
            <a:pPr marL="342900" indent="-342900" algn="l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dirty="0" smtClean="0"/>
              <a:t>Automated email will generate </a:t>
            </a:r>
            <a:r>
              <a:rPr lang="en-US" smtClean="0"/>
              <a:t>to renew the </a:t>
            </a:r>
            <a:r>
              <a:rPr lang="en-US" dirty="0" smtClean="0"/>
              <a:t>advertisement.</a:t>
            </a:r>
          </a:p>
          <a:p>
            <a:pPr marL="342900" indent="-342900" algn="l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dirty="0" smtClean="0"/>
              <a:t>Reports can be generated respectively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88933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2" descr="C:\Program Files\Microsoft Office\MEDIA\CAGCAT10\j0233018.wm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167093" y="1777627"/>
            <a:ext cx="5433808" cy="45281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Rectangle 16"/>
          <p:cNvSpPr/>
          <p:nvPr/>
        </p:nvSpPr>
        <p:spPr>
          <a:xfrm>
            <a:off x="3650084" y="854297"/>
            <a:ext cx="4467826" cy="923330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5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cs typeface="+mn-cs"/>
              </a:rPr>
              <a:t>THANK YOU</a:t>
            </a:r>
          </a:p>
        </p:txBody>
      </p:sp>
    </p:spTree>
    <p:extLst>
      <p:ext uri="{BB962C8B-B14F-4D97-AF65-F5344CB8AC3E}">
        <p14:creationId xmlns:p14="http://schemas.microsoft.com/office/powerpoint/2010/main" val="17227649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build="p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1266</TotalTime>
  <Words>221</Words>
  <Application>Microsoft Office PowerPoint</Application>
  <PresentationFormat>Widescreen</PresentationFormat>
  <Paragraphs>31</Paragraphs>
  <Slides>7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3" baseType="lpstr">
      <vt:lpstr>Arial</vt:lpstr>
      <vt:lpstr>Bernard MT Condensed</vt:lpstr>
      <vt:lpstr>Calibri</vt:lpstr>
      <vt:lpstr>Calibri Light</vt:lpstr>
      <vt:lpstr>Office Theme</vt:lpstr>
      <vt:lpstr>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Ezee Connect</dc:creator>
  <cp:lastModifiedBy>Microsoft</cp:lastModifiedBy>
  <cp:revision>45</cp:revision>
  <cp:lastPrinted>2018-09-07T08:09:11Z</cp:lastPrinted>
  <dcterms:created xsi:type="dcterms:W3CDTF">2018-09-05T05:45:13Z</dcterms:created>
  <dcterms:modified xsi:type="dcterms:W3CDTF">2020-04-10T07:22:41Z</dcterms:modified>
</cp:coreProperties>
</file>